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90" r:id="rId2"/>
    <p:sldId id="387" r:id="rId3"/>
    <p:sldId id="385" r:id="rId4"/>
    <p:sldId id="376" r:id="rId5"/>
    <p:sldId id="261" r:id="rId6"/>
    <p:sldId id="262" r:id="rId7"/>
    <p:sldId id="266" r:id="rId8"/>
    <p:sldId id="280" r:id="rId9"/>
    <p:sldId id="281" r:id="rId10"/>
    <p:sldId id="284" r:id="rId11"/>
    <p:sldId id="286" r:id="rId12"/>
    <p:sldId id="285" r:id="rId13"/>
    <p:sldId id="294" r:id="rId14"/>
    <p:sldId id="388" r:id="rId15"/>
    <p:sldId id="389" r:id="rId16"/>
    <p:sldId id="298" r:id="rId17"/>
    <p:sldId id="304" r:id="rId18"/>
    <p:sldId id="305" r:id="rId19"/>
    <p:sldId id="306" r:id="rId20"/>
    <p:sldId id="309" r:id="rId21"/>
    <p:sldId id="310" r:id="rId22"/>
    <p:sldId id="31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3D60"/>
    <a:srgbClr val="FFFBDF"/>
    <a:srgbClr val="9FA2A5"/>
    <a:srgbClr val="F6FFEE"/>
    <a:srgbClr val="FFFFF5"/>
    <a:srgbClr val="FFC3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94729"/>
  </p:normalViewPr>
  <p:slideViewPr>
    <p:cSldViewPr snapToGrid="0" snapToObjects="1">
      <p:cViewPr varScale="1">
        <p:scale>
          <a:sx n="66" d="100"/>
          <a:sy n="66" d="100"/>
        </p:scale>
        <p:origin x="9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E579DA-CA75-834F-8F28-EEB7018EA542}" type="doc">
      <dgm:prSet loTypeId="urn:microsoft.com/office/officeart/2005/8/layout/venn2" loCatId="" qsTypeId="urn:microsoft.com/office/officeart/2005/8/quickstyle/3D2" qsCatId="3D" csTypeId="urn:microsoft.com/office/officeart/2005/8/colors/colorful5" csCatId="colorful" phldr="1"/>
      <dgm:spPr/>
      <dgm:t>
        <a:bodyPr/>
        <a:lstStyle/>
        <a:p>
          <a:endParaRPr lang="en-US"/>
        </a:p>
      </dgm:t>
    </dgm:pt>
    <dgm:pt modelId="{65374095-AB44-6C40-8370-3ECD6061BAF1}">
      <dgm:prSet phldrT="[Text]" custT="1"/>
      <dgm:spPr/>
      <dgm:t>
        <a:bodyPr/>
        <a:lstStyle/>
        <a:p>
          <a:r>
            <a:rPr lang="en-US" sz="1800" b="1" dirty="0">
              <a:solidFill>
                <a:srgbClr val="FF0000"/>
              </a:solidFill>
              <a:latin typeface="Arial" charset="0"/>
              <a:ea typeface="Arial" charset="0"/>
              <a:cs typeface="Arial" charset="0"/>
            </a:rPr>
            <a:t>R</a:t>
          </a:r>
          <a:r>
            <a:rPr lang="en-US" sz="1800" dirty="0">
              <a:solidFill>
                <a:srgbClr val="000000"/>
              </a:solidFill>
              <a:latin typeface="Arial" charset="0"/>
              <a:ea typeface="Arial" charset="0"/>
              <a:cs typeface="Arial" charset="0"/>
            </a:rPr>
            <a:t>ecognize</a:t>
          </a:r>
        </a:p>
      </dgm:t>
    </dgm:pt>
    <dgm:pt modelId="{621673AD-C935-B440-A329-B5A5A18D59FD}" type="parTrans" cxnId="{D530FF88-9D87-2041-BE39-7633CD0B0054}">
      <dgm:prSet/>
      <dgm:spPr/>
      <dgm:t>
        <a:bodyPr/>
        <a:lstStyle/>
        <a:p>
          <a:endParaRPr lang="en-US">
            <a:solidFill>
              <a:srgbClr val="000000"/>
            </a:solidFill>
            <a:latin typeface="Arial" charset="0"/>
            <a:ea typeface="Arial" charset="0"/>
            <a:cs typeface="Arial" charset="0"/>
          </a:endParaRPr>
        </a:p>
      </dgm:t>
    </dgm:pt>
    <dgm:pt modelId="{A2FFD546-A675-944E-B2CB-6054C38C1678}" type="sibTrans" cxnId="{D530FF88-9D87-2041-BE39-7633CD0B0054}">
      <dgm:prSet custT="1"/>
      <dgm:spPr/>
      <dgm:t>
        <a:bodyPr/>
        <a:lstStyle/>
        <a:p>
          <a:endParaRPr lang="en-US"/>
        </a:p>
      </dgm:t>
    </dgm:pt>
    <dgm:pt modelId="{9644585B-45CF-FA41-81F8-B33555E4CBC3}">
      <dgm:prSet phldrT="[Text]" custT="1"/>
      <dgm:spPr/>
      <dgm:t>
        <a:bodyPr/>
        <a:lstStyle/>
        <a:p>
          <a:r>
            <a:rPr lang="en-US" sz="1800" b="1" dirty="0">
              <a:solidFill>
                <a:srgbClr val="FF0000"/>
              </a:solidFill>
              <a:latin typeface="Arial" charset="0"/>
              <a:ea typeface="Arial" charset="0"/>
              <a:cs typeface="Arial" charset="0"/>
            </a:rPr>
            <a:t>L</a:t>
          </a:r>
          <a:r>
            <a:rPr lang="en-US" sz="1800" dirty="0">
              <a:solidFill>
                <a:srgbClr val="000000"/>
              </a:solidFill>
              <a:latin typeface="Arial" charset="0"/>
              <a:ea typeface="Arial" charset="0"/>
              <a:cs typeface="Arial" charset="0"/>
            </a:rPr>
            <a:t>earning strategies</a:t>
          </a:r>
        </a:p>
      </dgm:t>
    </dgm:pt>
    <dgm:pt modelId="{52584F47-2217-9A43-8550-B83F9185ACA9}" type="parTrans" cxnId="{92EC7844-D035-0C49-89AF-9EEB7051B4B7}">
      <dgm:prSet/>
      <dgm:spPr/>
      <dgm:t>
        <a:bodyPr/>
        <a:lstStyle/>
        <a:p>
          <a:endParaRPr lang="en-US">
            <a:solidFill>
              <a:srgbClr val="000000"/>
            </a:solidFill>
            <a:latin typeface="Arial" charset="0"/>
            <a:ea typeface="Arial" charset="0"/>
            <a:cs typeface="Arial" charset="0"/>
          </a:endParaRPr>
        </a:p>
      </dgm:t>
    </dgm:pt>
    <dgm:pt modelId="{83FCDA53-25BC-3E4A-92E7-5C6BECB29C7C}" type="sibTrans" cxnId="{92EC7844-D035-0C49-89AF-9EEB7051B4B7}">
      <dgm:prSet/>
      <dgm:spPr/>
      <dgm:t>
        <a:bodyPr/>
        <a:lstStyle/>
        <a:p>
          <a:endParaRPr lang="en-US"/>
        </a:p>
      </dgm:t>
    </dgm:pt>
    <dgm:pt modelId="{0EDCBF77-EBFC-604A-B830-57ECBCBD4E40}">
      <dgm:prSet phldrT="[Text]" custT="1"/>
      <dgm:spPr/>
      <dgm:t>
        <a:bodyPr/>
        <a:lstStyle/>
        <a:p>
          <a:r>
            <a:rPr lang="en-US" sz="1800" b="1" dirty="0">
              <a:solidFill>
                <a:srgbClr val="FF0000"/>
              </a:solidFill>
              <a:latin typeface="Arial" charset="0"/>
              <a:ea typeface="Arial" charset="0"/>
              <a:cs typeface="Arial" charset="0"/>
            </a:rPr>
            <a:t>A</a:t>
          </a:r>
          <a:r>
            <a:rPr lang="en-US" sz="1800" dirty="0">
              <a:solidFill>
                <a:srgbClr val="000000"/>
              </a:solidFill>
              <a:latin typeface="Arial" charset="0"/>
              <a:ea typeface="Arial" charset="0"/>
              <a:cs typeface="Arial" charset="0"/>
            </a:rPr>
            <a:t>ccommodate</a:t>
          </a:r>
        </a:p>
      </dgm:t>
    </dgm:pt>
    <dgm:pt modelId="{EB4AB685-0D69-3247-9D39-B12BF4A42BA8}" type="parTrans" cxnId="{824EDD51-3591-EF43-B60C-74E631398E5D}">
      <dgm:prSet/>
      <dgm:spPr/>
      <dgm:t>
        <a:bodyPr/>
        <a:lstStyle/>
        <a:p>
          <a:endParaRPr lang="en-US">
            <a:solidFill>
              <a:srgbClr val="000000"/>
            </a:solidFill>
            <a:latin typeface="Arial" charset="0"/>
            <a:ea typeface="Arial" charset="0"/>
            <a:cs typeface="Arial" charset="0"/>
          </a:endParaRPr>
        </a:p>
      </dgm:t>
    </dgm:pt>
    <dgm:pt modelId="{05AA81F8-B67E-1243-93C3-C54DF36D1272}" type="sibTrans" cxnId="{824EDD51-3591-EF43-B60C-74E631398E5D}">
      <dgm:prSet custT="1"/>
      <dgm:spPr/>
      <dgm:t>
        <a:bodyPr/>
        <a:lstStyle/>
        <a:p>
          <a:endParaRPr lang="en-US"/>
        </a:p>
      </dgm:t>
    </dgm:pt>
    <dgm:pt modelId="{19300848-209B-2B46-A38C-3ADD0F457E36}">
      <dgm:prSet custT="1"/>
      <dgm:spPr/>
      <dgm:t>
        <a:bodyPr/>
        <a:lstStyle/>
        <a:p>
          <a:r>
            <a:rPr lang="en-US" sz="1800" b="1" dirty="0">
              <a:solidFill>
                <a:srgbClr val="FF0000"/>
              </a:solidFill>
              <a:latin typeface="Arial" charset="0"/>
              <a:ea typeface="Arial" charset="0"/>
              <a:cs typeface="Arial" charset="0"/>
            </a:rPr>
            <a:t>U</a:t>
          </a:r>
          <a:r>
            <a:rPr lang="en-US" sz="1800" dirty="0">
              <a:solidFill>
                <a:srgbClr val="000000"/>
              </a:solidFill>
              <a:latin typeface="Arial" charset="0"/>
              <a:ea typeface="Arial" charset="0"/>
              <a:cs typeface="Arial" charset="0"/>
            </a:rPr>
            <a:t>nderstand</a:t>
          </a:r>
        </a:p>
      </dgm:t>
    </dgm:pt>
    <dgm:pt modelId="{991F61B5-3420-C64B-914A-84C4F295307D}" type="parTrans" cxnId="{9B2E5C01-D327-0E47-967F-11ED4DEDCCDF}">
      <dgm:prSet/>
      <dgm:spPr/>
      <dgm:t>
        <a:bodyPr/>
        <a:lstStyle/>
        <a:p>
          <a:endParaRPr lang="en-US"/>
        </a:p>
      </dgm:t>
    </dgm:pt>
    <dgm:pt modelId="{F51365F7-0103-754F-8E64-E12B3549FC9D}" type="sibTrans" cxnId="{9B2E5C01-D327-0E47-967F-11ED4DEDCCDF}">
      <dgm:prSet/>
      <dgm:spPr/>
      <dgm:t>
        <a:bodyPr/>
        <a:lstStyle/>
        <a:p>
          <a:endParaRPr lang="en-US"/>
        </a:p>
      </dgm:t>
    </dgm:pt>
    <dgm:pt modelId="{8924392B-5848-C14F-A88E-895E32AEA937}">
      <dgm:prSet custT="1"/>
      <dgm:spPr/>
      <dgm:t>
        <a:bodyPr/>
        <a:lstStyle/>
        <a:p>
          <a:r>
            <a:rPr lang="en-US" sz="1600" b="1" dirty="0">
              <a:solidFill>
                <a:srgbClr val="FF0000"/>
              </a:solidFill>
            </a:rPr>
            <a:t>D</a:t>
          </a:r>
          <a:r>
            <a:rPr lang="en-US" sz="1600" dirty="0">
              <a:solidFill>
                <a:schemeClr val="tx1"/>
              </a:solidFill>
            </a:rPr>
            <a:t>ifferentiate</a:t>
          </a:r>
        </a:p>
      </dgm:t>
    </dgm:pt>
    <dgm:pt modelId="{C84377D7-9276-B847-AE55-AF0ADBAADB5A}" type="parTrans" cxnId="{80A1A80B-7E02-9440-9A7E-EC0A40EBF2A6}">
      <dgm:prSet/>
      <dgm:spPr/>
      <dgm:t>
        <a:bodyPr/>
        <a:lstStyle/>
        <a:p>
          <a:endParaRPr lang="en-US"/>
        </a:p>
      </dgm:t>
    </dgm:pt>
    <dgm:pt modelId="{DCBB9736-C821-0C46-A3A9-E1D1291E92DD}" type="sibTrans" cxnId="{80A1A80B-7E02-9440-9A7E-EC0A40EBF2A6}">
      <dgm:prSet/>
      <dgm:spPr/>
      <dgm:t>
        <a:bodyPr/>
        <a:lstStyle/>
        <a:p>
          <a:endParaRPr lang="en-US"/>
        </a:p>
      </dgm:t>
    </dgm:pt>
    <dgm:pt modelId="{D29BE9BB-408E-B142-AA90-B1CD97D23C78}">
      <dgm:prSet/>
      <dgm:spPr/>
      <dgm:t>
        <a:bodyPr/>
        <a:lstStyle/>
        <a:p>
          <a:r>
            <a:rPr lang="en-US" b="1" dirty="0">
              <a:solidFill>
                <a:srgbClr val="FF0000"/>
              </a:solidFill>
              <a:latin typeface="Arial" charset="0"/>
              <a:ea typeface="Arial" charset="0"/>
              <a:cs typeface="Arial" charset="0"/>
            </a:rPr>
            <a:t>A</a:t>
          </a:r>
          <a:r>
            <a:rPr lang="en-US" dirty="0">
              <a:solidFill>
                <a:srgbClr val="000000"/>
              </a:solidFill>
              <a:latin typeface="Arial" charset="0"/>
              <a:ea typeface="Arial" charset="0"/>
              <a:cs typeface="Arial" charset="0"/>
            </a:rPr>
            <a:t>pply multisensory techniques</a:t>
          </a:r>
        </a:p>
      </dgm:t>
    </dgm:pt>
    <dgm:pt modelId="{A8F14EF4-6440-1640-893C-8F99A27F56FE}" type="parTrans" cxnId="{553FF1E6-EBD7-9245-AB33-6AD952E59072}">
      <dgm:prSet/>
      <dgm:spPr/>
      <dgm:t>
        <a:bodyPr/>
        <a:lstStyle/>
        <a:p>
          <a:endParaRPr lang="en-US"/>
        </a:p>
      </dgm:t>
    </dgm:pt>
    <dgm:pt modelId="{3D3C0A6D-8EE2-9A4F-A416-92EE92CCD44C}" type="sibTrans" cxnId="{553FF1E6-EBD7-9245-AB33-6AD952E59072}">
      <dgm:prSet/>
      <dgm:spPr/>
      <dgm:t>
        <a:bodyPr/>
        <a:lstStyle/>
        <a:p>
          <a:endParaRPr lang="en-US"/>
        </a:p>
      </dgm:t>
    </dgm:pt>
    <dgm:pt modelId="{B8D4147D-CF88-7E49-B359-89D3000DD1E3}" type="pres">
      <dgm:prSet presAssocID="{4EE579DA-CA75-834F-8F28-EEB7018EA542}" presName="Name0" presStyleCnt="0">
        <dgm:presLayoutVars>
          <dgm:chMax val="7"/>
          <dgm:resizeHandles val="exact"/>
        </dgm:presLayoutVars>
      </dgm:prSet>
      <dgm:spPr/>
    </dgm:pt>
    <dgm:pt modelId="{019F9948-A768-E34B-8875-AC61119DA511}" type="pres">
      <dgm:prSet presAssocID="{4EE579DA-CA75-834F-8F28-EEB7018EA542}" presName="comp1" presStyleCnt="0"/>
      <dgm:spPr/>
    </dgm:pt>
    <dgm:pt modelId="{B3949025-FFDB-384F-AE79-8FD7FC7F549F}" type="pres">
      <dgm:prSet presAssocID="{4EE579DA-CA75-834F-8F28-EEB7018EA542}" presName="circle1" presStyleLbl="node1" presStyleIdx="0" presStyleCnt="6"/>
      <dgm:spPr/>
    </dgm:pt>
    <dgm:pt modelId="{4CDBB91F-F698-6F4A-9C2C-9FADBB062104}" type="pres">
      <dgm:prSet presAssocID="{4EE579DA-CA75-834F-8F28-EEB7018EA542}" presName="c1text" presStyleLbl="node1" presStyleIdx="0" presStyleCnt="6">
        <dgm:presLayoutVars>
          <dgm:bulletEnabled val="1"/>
        </dgm:presLayoutVars>
      </dgm:prSet>
      <dgm:spPr/>
    </dgm:pt>
    <dgm:pt modelId="{BBA95E56-F469-0344-BC5A-E461429CD9FF}" type="pres">
      <dgm:prSet presAssocID="{4EE579DA-CA75-834F-8F28-EEB7018EA542}" presName="comp2" presStyleCnt="0"/>
      <dgm:spPr/>
    </dgm:pt>
    <dgm:pt modelId="{3C33454F-1E53-274E-A17F-F82631EF5B11}" type="pres">
      <dgm:prSet presAssocID="{4EE579DA-CA75-834F-8F28-EEB7018EA542}" presName="circle2" presStyleLbl="node1" presStyleIdx="1" presStyleCnt="6"/>
      <dgm:spPr/>
    </dgm:pt>
    <dgm:pt modelId="{E85EA696-013C-7B41-A4B1-6A2CA121A53F}" type="pres">
      <dgm:prSet presAssocID="{4EE579DA-CA75-834F-8F28-EEB7018EA542}" presName="c2text" presStyleLbl="node1" presStyleIdx="1" presStyleCnt="6">
        <dgm:presLayoutVars>
          <dgm:bulletEnabled val="1"/>
        </dgm:presLayoutVars>
      </dgm:prSet>
      <dgm:spPr/>
    </dgm:pt>
    <dgm:pt modelId="{2961CCF2-79F0-D44F-89A5-4CA88863386B}" type="pres">
      <dgm:prSet presAssocID="{4EE579DA-CA75-834F-8F28-EEB7018EA542}" presName="comp3" presStyleCnt="0"/>
      <dgm:spPr/>
    </dgm:pt>
    <dgm:pt modelId="{481DD25E-0723-FF47-9B50-BA79B62A0186}" type="pres">
      <dgm:prSet presAssocID="{4EE579DA-CA75-834F-8F28-EEB7018EA542}" presName="circle3" presStyleLbl="node1" presStyleIdx="2" presStyleCnt="6"/>
      <dgm:spPr/>
    </dgm:pt>
    <dgm:pt modelId="{62CD0C7A-BEE4-8B4D-AEED-547B5778C65B}" type="pres">
      <dgm:prSet presAssocID="{4EE579DA-CA75-834F-8F28-EEB7018EA542}" presName="c3text" presStyleLbl="node1" presStyleIdx="2" presStyleCnt="6">
        <dgm:presLayoutVars>
          <dgm:bulletEnabled val="1"/>
        </dgm:presLayoutVars>
      </dgm:prSet>
      <dgm:spPr/>
    </dgm:pt>
    <dgm:pt modelId="{43395FD0-C90A-3E40-BEA2-6E4029062C28}" type="pres">
      <dgm:prSet presAssocID="{4EE579DA-CA75-834F-8F28-EEB7018EA542}" presName="comp4" presStyleCnt="0"/>
      <dgm:spPr/>
    </dgm:pt>
    <dgm:pt modelId="{5684F407-D030-D248-8C4A-46EDDC27F781}" type="pres">
      <dgm:prSet presAssocID="{4EE579DA-CA75-834F-8F28-EEB7018EA542}" presName="circle4" presStyleLbl="node1" presStyleIdx="3" presStyleCnt="6" custScaleX="108656" custScaleY="101355"/>
      <dgm:spPr/>
    </dgm:pt>
    <dgm:pt modelId="{2E86DD56-8A6D-324A-B9E6-B82C2D1F64B1}" type="pres">
      <dgm:prSet presAssocID="{4EE579DA-CA75-834F-8F28-EEB7018EA542}" presName="c4text" presStyleLbl="node1" presStyleIdx="3" presStyleCnt="6">
        <dgm:presLayoutVars>
          <dgm:bulletEnabled val="1"/>
        </dgm:presLayoutVars>
      </dgm:prSet>
      <dgm:spPr/>
    </dgm:pt>
    <dgm:pt modelId="{4E8F3E33-891C-4745-BAFC-6C7DAA05AD0F}" type="pres">
      <dgm:prSet presAssocID="{4EE579DA-CA75-834F-8F28-EEB7018EA542}" presName="comp5" presStyleCnt="0"/>
      <dgm:spPr/>
    </dgm:pt>
    <dgm:pt modelId="{FE834044-535A-E847-86DB-671967EAB2F9}" type="pres">
      <dgm:prSet presAssocID="{4EE579DA-CA75-834F-8F28-EEB7018EA542}" presName="circle5" presStyleLbl="node1" presStyleIdx="4" presStyleCnt="6"/>
      <dgm:spPr/>
    </dgm:pt>
    <dgm:pt modelId="{FD2E39FD-4187-BA42-8D7F-07F0575B7272}" type="pres">
      <dgm:prSet presAssocID="{4EE579DA-CA75-834F-8F28-EEB7018EA542}" presName="c5text" presStyleLbl="node1" presStyleIdx="4" presStyleCnt="6">
        <dgm:presLayoutVars>
          <dgm:bulletEnabled val="1"/>
        </dgm:presLayoutVars>
      </dgm:prSet>
      <dgm:spPr/>
    </dgm:pt>
    <dgm:pt modelId="{7DACA351-02E8-DD41-ACCB-3AE64B78C93F}" type="pres">
      <dgm:prSet presAssocID="{4EE579DA-CA75-834F-8F28-EEB7018EA542}" presName="comp6" presStyleCnt="0"/>
      <dgm:spPr/>
    </dgm:pt>
    <dgm:pt modelId="{EA771604-D3B9-984E-9630-58290BB5F074}" type="pres">
      <dgm:prSet presAssocID="{4EE579DA-CA75-834F-8F28-EEB7018EA542}" presName="circle6" presStyleLbl="node1" presStyleIdx="5" presStyleCnt="6" custScaleX="119722"/>
      <dgm:spPr/>
    </dgm:pt>
    <dgm:pt modelId="{551F29AB-F51B-DD4A-9B4E-EAF6E3F56DBD}" type="pres">
      <dgm:prSet presAssocID="{4EE579DA-CA75-834F-8F28-EEB7018EA542}" presName="c6text" presStyleLbl="node1" presStyleIdx="5" presStyleCnt="6">
        <dgm:presLayoutVars>
          <dgm:bulletEnabled val="1"/>
        </dgm:presLayoutVars>
      </dgm:prSet>
      <dgm:spPr/>
    </dgm:pt>
  </dgm:ptLst>
  <dgm:cxnLst>
    <dgm:cxn modelId="{9B2E5C01-D327-0E47-967F-11ED4DEDCCDF}" srcId="{4EE579DA-CA75-834F-8F28-EEB7018EA542}" destId="{19300848-209B-2B46-A38C-3ADD0F457E36}" srcOrd="1" destOrd="0" parTransId="{991F61B5-3420-C64B-914A-84C4F295307D}" sibTransId="{F51365F7-0103-754F-8E64-E12B3549FC9D}"/>
    <dgm:cxn modelId="{F5E1C501-48DD-594B-846A-B13C67891B19}" type="presOf" srcId="{0EDCBF77-EBFC-604A-B830-57ECBCBD4E40}" destId="{2E86DD56-8A6D-324A-B9E6-B82C2D1F64B1}" srcOrd="1" destOrd="0" presId="urn:microsoft.com/office/officeart/2005/8/layout/venn2"/>
    <dgm:cxn modelId="{80A1A80B-7E02-9440-9A7E-EC0A40EBF2A6}" srcId="{4EE579DA-CA75-834F-8F28-EEB7018EA542}" destId="{8924392B-5848-C14F-A88E-895E32AEA937}" srcOrd="4" destOrd="0" parTransId="{C84377D7-9276-B847-AE55-AF0ADBAADB5A}" sibTransId="{DCBB9736-C821-0C46-A3A9-E1D1291E92DD}"/>
    <dgm:cxn modelId="{ECE7CC0B-A73E-2546-84B2-66C17A99BBFA}" type="presOf" srcId="{9644585B-45CF-FA41-81F8-B33555E4CBC3}" destId="{481DD25E-0723-FF47-9B50-BA79B62A0186}" srcOrd="0" destOrd="0" presId="urn:microsoft.com/office/officeart/2005/8/layout/venn2"/>
    <dgm:cxn modelId="{65ED705D-E68A-1B47-BD4D-50D0AD85481C}" type="presOf" srcId="{19300848-209B-2B46-A38C-3ADD0F457E36}" destId="{E85EA696-013C-7B41-A4B1-6A2CA121A53F}" srcOrd="1" destOrd="0" presId="urn:microsoft.com/office/officeart/2005/8/layout/venn2"/>
    <dgm:cxn modelId="{92EC7844-D035-0C49-89AF-9EEB7051B4B7}" srcId="{4EE579DA-CA75-834F-8F28-EEB7018EA542}" destId="{9644585B-45CF-FA41-81F8-B33555E4CBC3}" srcOrd="2" destOrd="0" parTransId="{52584F47-2217-9A43-8550-B83F9185ACA9}" sibTransId="{83FCDA53-25BC-3E4A-92E7-5C6BECB29C7C}"/>
    <dgm:cxn modelId="{8EE7166D-638C-1F4E-8BDC-8D0366547B02}" type="presOf" srcId="{9644585B-45CF-FA41-81F8-B33555E4CBC3}" destId="{62CD0C7A-BEE4-8B4D-AEED-547B5778C65B}" srcOrd="1" destOrd="0" presId="urn:microsoft.com/office/officeart/2005/8/layout/venn2"/>
    <dgm:cxn modelId="{A033636E-8A59-7F4B-8769-49BDDB654FD8}" type="presOf" srcId="{65374095-AB44-6C40-8370-3ECD6061BAF1}" destId="{4CDBB91F-F698-6F4A-9C2C-9FADBB062104}" srcOrd="1" destOrd="0" presId="urn:microsoft.com/office/officeart/2005/8/layout/venn2"/>
    <dgm:cxn modelId="{FAC2986F-74DA-414F-8AD6-1F6459BF0E1C}" type="presOf" srcId="{8924392B-5848-C14F-A88E-895E32AEA937}" destId="{FD2E39FD-4187-BA42-8D7F-07F0575B7272}" srcOrd="1" destOrd="0" presId="urn:microsoft.com/office/officeart/2005/8/layout/venn2"/>
    <dgm:cxn modelId="{824EDD51-3591-EF43-B60C-74E631398E5D}" srcId="{4EE579DA-CA75-834F-8F28-EEB7018EA542}" destId="{0EDCBF77-EBFC-604A-B830-57ECBCBD4E40}" srcOrd="3" destOrd="0" parTransId="{EB4AB685-0D69-3247-9D39-B12BF4A42BA8}" sibTransId="{05AA81F8-B67E-1243-93C3-C54DF36D1272}"/>
    <dgm:cxn modelId="{2C811C7D-C012-CE49-9442-11AF67CCA11C}" type="presOf" srcId="{D29BE9BB-408E-B142-AA90-B1CD97D23C78}" destId="{551F29AB-F51B-DD4A-9B4E-EAF6E3F56DBD}" srcOrd="1" destOrd="0" presId="urn:microsoft.com/office/officeart/2005/8/layout/venn2"/>
    <dgm:cxn modelId="{D530FF88-9D87-2041-BE39-7633CD0B0054}" srcId="{4EE579DA-CA75-834F-8F28-EEB7018EA542}" destId="{65374095-AB44-6C40-8370-3ECD6061BAF1}" srcOrd="0" destOrd="0" parTransId="{621673AD-C935-B440-A329-B5A5A18D59FD}" sibTransId="{A2FFD546-A675-944E-B2CB-6054C38C1678}"/>
    <dgm:cxn modelId="{4DD4159D-9D6F-4943-B1A4-9B540E605568}" type="presOf" srcId="{D29BE9BB-408E-B142-AA90-B1CD97D23C78}" destId="{EA771604-D3B9-984E-9630-58290BB5F074}" srcOrd="0" destOrd="0" presId="urn:microsoft.com/office/officeart/2005/8/layout/venn2"/>
    <dgm:cxn modelId="{B082D2AF-0BCB-DF41-966F-3A05170E7531}" type="presOf" srcId="{65374095-AB44-6C40-8370-3ECD6061BAF1}" destId="{B3949025-FFDB-384F-AE79-8FD7FC7F549F}" srcOrd="0" destOrd="0" presId="urn:microsoft.com/office/officeart/2005/8/layout/venn2"/>
    <dgm:cxn modelId="{B43E22BF-5CEF-3E44-9C32-1071D8B15930}" type="presOf" srcId="{4EE579DA-CA75-834F-8F28-EEB7018EA542}" destId="{B8D4147D-CF88-7E49-B359-89D3000DD1E3}" srcOrd="0" destOrd="0" presId="urn:microsoft.com/office/officeart/2005/8/layout/venn2"/>
    <dgm:cxn modelId="{974D32DA-9538-D245-9C53-84242CB864DB}" type="presOf" srcId="{0EDCBF77-EBFC-604A-B830-57ECBCBD4E40}" destId="{5684F407-D030-D248-8C4A-46EDDC27F781}" srcOrd="0" destOrd="0" presId="urn:microsoft.com/office/officeart/2005/8/layout/venn2"/>
    <dgm:cxn modelId="{7DD5E5DC-B02E-BE4D-A4EA-C859F3A96892}" type="presOf" srcId="{19300848-209B-2B46-A38C-3ADD0F457E36}" destId="{3C33454F-1E53-274E-A17F-F82631EF5B11}" srcOrd="0" destOrd="0" presId="urn:microsoft.com/office/officeart/2005/8/layout/venn2"/>
    <dgm:cxn modelId="{553FF1E6-EBD7-9245-AB33-6AD952E59072}" srcId="{4EE579DA-CA75-834F-8F28-EEB7018EA542}" destId="{D29BE9BB-408E-B142-AA90-B1CD97D23C78}" srcOrd="5" destOrd="0" parTransId="{A8F14EF4-6440-1640-893C-8F99A27F56FE}" sibTransId="{3D3C0A6D-8EE2-9A4F-A416-92EE92CCD44C}"/>
    <dgm:cxn modelId="{48EACFED-B7DD-934D-81F9-F9F4A266C352}" type="presOf" srcId="{8924392B-5848-C14F-A88E-895E32AEA937}" destId="{FE834044-535A-E847-86DB-671967EAB2F9}" srcOrd="0" destOrd="0" presId="urn:microsoft.com/office/officeart/2005/8/layout/venn2"/>
    <dgm:cxn modelId="{FF49C291-0350-ED4D-96BB-156B3536F65C}" type="presParOf" srcId="{B8D4147D-CF88-7E49-B359-89D3000DD1E3}" destId="{019F9948-A768-E34B-8875-AC61119DA511}" srcOrd="0" destOrd="0" presId="urn:microsoft.com/office/officeart/2005/8/layout/venn2"/>
    <dgm:cxn modelId="{6C54741B-E3CA-FB47-9DC3-60E8DDFE7B36}" type="presParOf" srcId="{019F9948-A768-E34B-8875-AC61119DA511}" destId="{B3949025-FFDB-384F-AE79-8FD7FC7F549F}" srcOrd="0" destOrd="0" presId="urn:microsoft.com/office/officeart/2005/8/layout/venn2"/>
    <dgm:cxn modelId="{EC8DA58E-9949-0A4A-A98A-90DD2368C694}" type="presParOf" srcId="{019F9948-A768-E34B-8875-AC61119DA511}" destId="{4CDBB91F-F698-6F4A-9C2C-9FADBB062104}" srcOrd="1" destOrd="0" presId="urn:microsoft.com/office/officeart/2005/8/layout/venn2"/>
    <dgm:cxn modelId="{1C4B48F7-133F-2E43-9CCF-2031953A7A7E}" type="presParOf" srcId="{B8D4147D-CF88-7E49-B359-89D3000DD1E3}" destId="{BBA95E56-F469-0344-BC5A-E461429CD9FF}" srcOrd="1" destOrd="0" presId="urn:microsoft.com/office/officeart/2005/8/layout/venn2"/>
    <dgm:cxn modelId="{0B66E5A1-D60E-AF49-AA66-6F712C8AD3F3}" type="presParOf" srcId="{BBA95E56-F469-0344-BC5A-E461429CD9FF}" destId="{3C33454F-1E53-274E-A17F-F82631EF5B11}" srcOrd="0" destOrd="0" presId="urn:microsoft.com/office/officeart/2005/8/layout/venn2"/>
    <dgm:cxn modelId="{302D0C86-37CA-8449-AF83-816DB1FCEE8E}" type="presParOf" srcId="{BBA95E56-F469-0344-BC5A-E461429CD9FF}" destId="{E85EA696-013C-7B41-A4B1-6A2CA121A53F}" srcOrd="1" destOrd="0" presId="urn:microsoft.com/office/officeart/2005/8/layout/venn2"/>
    <dgm:cxn modelId="{7A193031-A941-F346-83CB-51F6FFD0E861}" type="presParOf" srcId="{B8D4147D-CF88-7E49-B359-89D3000DD1E3}" destId="{2961CCF2-79F0-D44F-89A5-4CA88863386B}" srcOrd="2" destOrd="0" presId="urn:microsoft.com/office/officeart/2005/8/layout/venn2"/>
    <dgm:cxn modelId="{A3FFF663-2CC1-4247-9550-81E46AC104CD}" type="presParOf" srcId="{2961CCF2-79F0-D44F-89A5-4CA88863386B}" destId="{481DD25E-0723-FF47-9B50-BA79B62A0186}" srcOrd="0" destOrd="0" presId="urn:microsoft.com/office/officeart/2005/8/layout/venn2"/>
    <dgm:cxn modelId="{E76BBA14-03B8-5046-88D7-840C1A74E46F}" type="presParOf" srcId="{2961CCF2-79F0-D44F-89A5-4CA88863386B}" destId="{62CD0C7A-BEE4-8B4D-AEED-547B5778C65B}" srcOrd="1" destOrd="0" presId="urn:microsoft.com/office/officeart/2005/8/layout/venn2"/>
    <dgm:cxn modelId="{E2639C1F-DD18-284C-B449-B7A77E31C68B}" type="presParOf" srcId="{B8D4147D-CF88-7E49-B359-89D3000DD1E3}" destId="{43395FD0-C90A-3E40-BEA2-6E4029062C28}" srcOrd="3" destOrd="0" presId="urn:microsoft.com/office/officeart/2005/8/layout/venn2"/>
    <dgm:cxn modelId="{F1869827-3E50-D243-88CC-1FD06293C648}" type="presParOf" srcId="{43395FD0-C90A-3E40-BEA2-6E4029062C28}" destId="{5684F407-D030-D248-8C4A-46EDDC27F781}" srcOrd="0" destOrd="0" presId="urn:microsoft.com/office/officeart/2005/8/layout/venn2"/>
    <dgm:cxn modelId="{E61D8B5C-6E5F-9148-9D51-5EB4A4C90D90}" type="presParOf" srcId="{43395FD0-C90A-3E40-BEA2-6E4029062C28}" destId="{2E86DD56-8A6D-324A-B9E6-B82C2D1F64B1}" srcOrd="1" destOrd="0" presId="urn:microsoft.com/office/officeart/2005/8/layout/venn2"/>
    <dgm:cxn modelId="{D79FBB89-D647-FB49-A666-C39D8D2FBB69}" type="presParOf" srcId="{B8D4147D-CF88-7E49-B359-89D3000DD1E3}" destId="{4E8F3E33-891C-4745-BAFC-6C7DAA05AD0F}" srcOrd="4" destOrd="0" presId="urn:microsoft.com/office/officeart/2005/8/layout/venn2"/>
    <dgm:cxn modelId="{7AC449A0-693D-E442-BFAD-23705A2D8702}" type="presParOf" srcId="{4E8F3E33-891C-4745-BAFC-6C7DAA05AD0F}" destId="{FE834044-535A-E847-86DB-671967EAB2F9}" srcOrd="0" destOrd="0" presId="urn:microsoft.com/office/officeart/2005/8/layout/venn2"/>
    <dgm:cxn modelId="{E237442B-968E-7F4D-9904-252439B2A18B}" type="presParOf" srcId="{4E8F3E33-891C-4745-BAFC-6C7DAA05AD0F}" destId="{FD2E39FD-4187-BA42-8D7F-07F0575B7272}" srcOrd="1" destOrd="0" presId="urn:microsoft.com/office/officeart/2005/8/layout/venn2"/>
    <dgm:cxn modelId="{AE60CA9E-D64D-B94E-9B02-6F81B6561E2B}" type="presParOf" srcId="{B8D4147D-CF88-7E49-B359-89D3000DD1E3}" destId="{7DACA351-02E8-DD41-ACCB-3AE64B78C93F}" srcOrd="5" destOrd="0" presId="urn:microsoft.com/office/officeart/2005/8/layout/venn2"/>
    <dgm:cxn modelId="{0B2F8C9A-4901-E348-8BEB-AB6A583CCD82}" type="presParOf" srcId="{7DACA351-02E8-DD41-ACCB-3AE64B78C93F}" destId="{EA771604-D3B9-984E-9630-58290BB5F074}" srcOrd="0" destOrd="0" presId="urn:microsoft.com/office/officeart/2005/8/layout/venn2"/>
    <dgm:cxn modelId="{8B900C30-1774-1B49-8196-41482A2F58FE}" type="presParOf" srcId="{7DACA351-02E8-DD41-ACCB-3AE64B78C93F}" destId="{551F29AB-F51B-DD4A-9B4E-EAF6E3F56DBD}"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FBC0D8-90B9-F843-A470-F0672F94CFEE}" type="doc">
      <dgm:prSet loTypeId="urn:microsoft.com/office/officeart/2005/8/layout/matrix1" loCatId="" qsTypeId="urn:microsoft.com/office/officeart/2005/8/quickstyle/simple1" qsCatId="simple" csTypeId="urn:microsoft.com/office/officeart/2005/8/colors/colorful5" csCatId="colorful" phldr="1"/>
      <dgm:spPr/>
      <dgm:t>
        <a:bodyPr/>
        <a:lstStyle/>
        <a:p>
          <a:endParaRPr lang="en-US"/>
        </a:p>
      </dgm:t>
    </dgm:pt>
    <dgm:pt modelId="{C09FEA0E-929F-554D-96B2-560984D9BAE7}">
      <dgm:prSet phldrT="[Text]" custT="1"/>
      <dgm:spPr/>
      <dgm:t>
        <a:bodyPr/>
        <a:lstStyle/>
        <a:p>
          <a:r>
            <a:rPr lang="en-US" sz="2400" b="1" dirty="0">
              <a:latin typeface="Arial" charset="0"/>
              <a:ea typeface="Arial" charset="0"/>
              <a:cs typeface="Arial" charset="0"/>
            </a:rPr>
            <a:t>Specific learning difficulties</a:t>
          </a:r>
        </a:p>
      </dgm:t>
    </dgm:pt>
    <dgm:pt modelId="{7ECBA3AF-07FE-6B4F-A6AB-1A5DE5348066}" type="parTrans" cxnId="{690B65FB-DC7F-3D4B-980B-5CA93C6E57A9}">
      <dgm:prSet/>
      <dgm:spPr/>
      <dgm:t>
        <a:bodyPr/>
        <a:lstStyle/>
        <a:p>
          <a:endParaRPr lang="en-US"/>
        </a:p>
      </dgm:t>
    </dgm:pt>
    <dgm:pt modelId="{D2DF044E-7589-3B4B-A33B-E4B5FA7C37AE}" type="sibTrans" cxnId="{690B65FB-DC7F-3D4B-980B-5CA93C6E57A9}">
      <dgm:prSet/>
      <dgm:spPr/>
      <dgm:t>
        <a:bodyPr/>
        <a:lstStyle/>
        <a:p>
          <a:endParaRPr lang="en-US"/>
        </a:p>
      </dgm:t>
    </dgm:pt>
    <dgm:pt modelId="{B2EF2E03-3939-2D48-87CC-3C9FDEF833DD}">
      <dgm:prSet phldrT="[Text]"/>
      <dgm:spPr/>
      <dgm:t>
        <a:bodyPr/>
        <a:lstStyle/>
        <a:p>
          <a:r>
            <a:rPr lang="en-US" dirty="0">
              <a:solidFill>
                <a:srgbClr val="000000"/>
              </a:solidFill>
              <a:latin typeface="Arial" charset="0"/>
              <a:ea typeface="Arial" charset="0"/>
              <a:cs typeface="Arial" charset="0"/>
            </a:rPr>
            <a:t>Dyslexia and reading comprehension problems</a:t>
          </a:r>
        </a:p>
      </dgm:t>
    </dgm:pt>
    <dgm:pt modelId="{62EC1F05-93F3-AD49-AC3E-AE7752B76ED9}" type="parTrans" cxnId="{B066308C-BF9F-794E-8123-BC6049A403DE}">
      <dgm:prSet/>
      <dgm:spPr/>
      <dgm:t>
        <a:bodyPr/>
        <a:lstStyle/>
        <a:p>
          <a:endParaRPr lang="en-US"/>
        </a:p>
      </dgm:t>
    </dgm:pt>
    <dgm:pt modelId="{046A1861-5F45-FF46-B8F3-27C1D41E05AB}" type="sibTrans" cxnId="{B066308C-BF9F-794E-8123-BC6049A403DE}">
      <dgm:prSet/>
      <dgm:spPr/>
      <dgm:t>
        <a:bodyPr/>
        <a:lstStyle/>
        <a:p>
          <a:endParaRPr lang="en-US"/>
        </a:p>
      </dgm:t>
    </dgm:pt>
    <dgm:pt modelId="{266A7CD5-6045-DA46-93E0-9208E60F4B44}">
      <dgm:prSet phldrT="[Text]"/>
      <dgm:spPr/>
      <dgm:t>
        <a:bodyPr/>
        <a:lstStyle/>
        <a:p>
          <a:r>
            <a:rPr lang="en-US" dirty="0">
              <a:solidFill>
                <a:srgbClr val="000000"/>
              </a:solidFill>
              <a:latin typeface="Arial" charset="0"/>
              <a:ea typeface="Arial" charset="0"/>
              <a:cs typeface="Arial" charset="0"/>
            </a:rPr>
            <a:t>Dyscalculia (numeracy problems)</a:t>
          </a:r>
        </a:p>
      </dgm:t>
    </dgm:pt>
    <dgm:pt modelId="{DC73577F-D837-4745-BF62-0461B4190643}" type="parTrans" cxnId="{6D142F64-C4C3-8640-B298-ECEEB5EBF58A}">
      <dgm:prSet/>
      <dgm:spPr/>
      <dgm:t>
        <a:bodyPr/>
        <a:lstStyle/>
        <a:p>
          <a:endParaRPr lang="en-US"/>
        </a:p>
      </dgm:t>
    </dgm:pt>
    <dgm:pt modelId="{D491F8AB-1E45-654B-A1FC-56E29F13F4D0}" type="sibTrans" cxnId="{6D142F64-C4C3-8640-B298-ECEEB5EBF58A}">
      <dgm:prSet/>
      <dgm:spPr/>
      <dgm:t>
        <a:bodyPr/>
        <a:lstStyle/>
        <a:p>
          <a:endParaRPr lang="en-US"/>
        </a:p>
      </dgm:t>
    </dgm:pt>
    <dgm:pt modelId="{534C4E8F-249A-0E4C-90A4-6303F2B471E5}">
      <dgm:prSet phldrT="[Text]"/>
      <dgm:spPr/>
      <dgm:t>
        <a:bodyPr/>
        <a:lstStyle/>
        <a:p>
          <a:r>
            <a:rPr lang="en-US" dirty="0">
              <a:solidFill>
                <a:srgbClr val="000000"/>
              </a:solidFill>
              <a:latin typeface="Arial" charset="0"/>
              <a:ea typeface="Arial" charset="0"/>
              <a:cs typeface="Arial" charset="0"/>
            </a:rPr>
            <a:t>Attention Deficit and Hyperactivity Disorder</a:t>
          </a:r>
        </a:p>
      </dgm:t>
    </dgm:pt>
    <dgm:pt modelId="{5F7FD6A9-879C-4B46-909C-9C8B1F9D5A95}" type="parTrans" cxnId="{46D90E7F-45D1-0A43-AFCF-DD58BA7A1B3C}">
      <dgm:prSet/>
      <dgm:spPr/>
      <dgm:t>
        <a:bodyPr/>
        <a:lstStyle/>
        <a:p>
          <a:endParaRPr lang="en-US"/>
        </a:p>
      </dgm:t>
    </dgm:pt>
    <dgm:pt modelId="{457A0A45-7446-9946-B17B-153F380B9D7E}" type="sibTrans" cxnId="{46D90E7F-45D1-0A43-AFCF-DD58BA7A1B3C}">
      <dgm:prSet/>
      <dgm:spPr/>
      <dgm:t>
        <a:bodyPr/>
        <a:lstStyle/>
        <a:p>
          <a:endParaRPr lang="en-US"/>
        </a:p>
      </dgm:t>
    </dgm:pt>
    <dgm:pt modelId="{16C56532-3CDC-974C-9CE5-EAB5EC9C7804}">
      <dgm:prSet phldrT="[Text]"/>
      <dgm:spPr/>
      <dgm:t>
        <a:bodyPr/>
        <a:lstStyle/>
        <a:p>
          <a:r>
            <a:rPr lang="en-US" dirty="0">
              <a:solidFill>
                <a:srgbClr val="000000"/>
              </a:solidFill>
              <a:latin typeface="Arial" charset="0"/>
              <a:ea typeface="Arial" charset="0"/>
              <a:cs typeface="Arial" charset="0"/>
            </a:rPr>
            <a:t>Dyspraxia (fine and gross motor co-ordination)</a:t>
          </a:r>
        </a:p>
        <a:p>
          <a:r>
            <a:rPr lang="en-US" dirty="0">
              <a:solidFill>
                <a:srgbClr val="000000"/>
              </a:solidFill>
              <a:latin typeface="Arial" charset="0"/>
              <a:ea typeface="Arial" charset="0"/>
              <a:cs typeface="Arial" charset="0"/>
            </a:rPr>
            <a:t>Dysgraphia (handwriting, spelling, writing)</a:t>
          </a:r>
        </a:p>
      </dgm:t>
    </dgm:pt>
    <dgm:pt modelId="{B1B5B0AE-D76E-AE4C-897B-599153F344D6}" type="parTrans" cxnId="{DCBF42D2-1BAD-A545-9DAB-5BF76F377A3F}">
      <dgm:prSet/>
      <dgm:spPr/>
      <dgm:t>
        <a:bodyPr/>
        <a:lstStyle/>
        <a:p>
          <a:endParaRPr lang="en-US"/>
        </a:p>
      </dgm:t>
    </dgm:pt>
    <dgm:pt modelId="{D763D0DF-8F32-A14F-ACF1-4213B3FEF1F4}" type="sibTrans" cxnId="{DCBF42D2-1BAD-A545-9DAB-5BF76F377A3F}">
      <dgm:prSet/>
      <dgm:spPr/>
      <dgm:t>
        <a:bodyPr/>
        <a:lstStyle/>
        <a:p>
          <a:endParaRPr lang="en-US"/>
        </a:p>
      </dgm:t>
    </dgm:pt>
    <dgm:pt modelId="{ED7F8BA1-2762-6247-AE41-1D31D6CA3EE7}" type="pres">
      <dgm:prSet presAssocID="{E5FBC0D8-90B9-F843-A470-F0672F94CFEE}" presName="diagram" presStyleCnt="0">
        <dgm:presLayoutVars>
          <dgm:chMax val="1"/>
          <dgm:dir/>
          <dgm:animLvl val="ctr"/>
          <dgm:resizeHandles val="exact"/>
        </dgm:presLayoutVars>
      </dgm:prSet>
      <dgm:spPr/>
    </dgm:pt>
    <dgm:pt modelId="{A47F14FB-F6E9-5F42-A631-7CC254682BBE}" type="pres">
      <dgm:prSet presAssocID="{E5FBC0D8-90B9-F843-A470-F0672F94CFEE}" presName="matrix" presStyleCnt="0"/>
      <dgm:spPr/>
    </dgm:pt>
    <dgm:pt modelId="{6B16D567-CF37-DB40-B012-CDF422F9C8F0}" type="pres">
      <dgm:prSet presAssocID="{E5FBC0D8-90B9-F843-A470-F0672F94CFEE}" presName="tile1" presStyleLbl="node1" presStyleIdx="0" presStyleCnt="4"/>
      <dgm:spPr/>
    </dgm:pt>
    <dgm:pt modelId="{A8ADB900-3187-F24A-8D33-49E4F2AFE779}" type="pres">
      <dgm:prSet presAssocID="{E5FBC0D8-90B9-F843-A470-F0672F94CFEE}" presName="tile1text" presStyleLbl="node1" presStyleIdx="0" presStyleCnt="4">
        <dgm:presLayoutVars>
          <dgm:chMax val="0"/>
          <dgm:chPref val="0"/>
          <dgm:bulletEnabled val="1"/>
        </dgm:presLayoutVars>
      </dgm:prSet>
      <dgm:spPr/>
    </dgm:pt>
    <dgm:pt modelId="{83079E5D-8797-C741-84E0-4CB5E47D4D16}" type="pres">
      <dgm:prSet presAssocID="{E5FBC0D8-90B9-F843-A470-F0672F94CFEE}" presName="tile2" presStyleLbl="node1" presStyleIdx="1" presStyleCnt="4"/>
      <dgm:spPr/>
    </dgm:pt>
    <dgm:pt modelId="{DAE87F41-7DB4-CD40-B688-9B50676226AD}" type="pres">
      <dgm:prSet presAssocID="{E5FBC0D8-90B9-F843-A470-F0672F94CFEE}" presName="tile2text" presStyleLbl="node1" presStyleIdx="1" presStyleCnt="4">
        <dgm:presLayoutVars>
          <dgm:chMax val="0"/>
          <dgm:chPref val="0"/>
          <dgm:bulletEnabled val="1"/>
        </dgm:presLayoutVars>
      </dgm:prSet>
      <dgm:spPr/>
    </dgm:pt>
    <dgm:pt modelId="{98155DD6-9718-E54D-ADFB-DEB98BA736BE}" type="pres">
      <dgm:prSet presAssocID="{E5FBC0D8-90B9-F843-A470-F0672F94CFEE}" presName="tile3" presStyleLbl="node1" presStyleIdx="2" presStyleCnt="4"/>
      <dgm:spPr/>
    </dgm:pt>
    <dgm:pt modelId="{99EB3A98-AD28-8343-A31C-E49F841AE837}" type="pres">
      <dgm:prSet presAssocID="{E5FBC0D8-90B9-F843-A470-F0672F94CFEE}" presName="tile3text" presStyleLbl="node1" presStyleIdx="2" presStyleCnt="4">
        <dgm:presLayoutVars>
          <dgm:chMax val="0"/>
          <dgm:chPref val="0"/>
          <dgm:bulletEnabled val="1"/>
        </dgm:presLayoutVars>
      </dgm:prSet>
      <dgm:spPr/>
    </dgm:pt>
    <dgm:pt modelId="{43C4EB22-A45A-524D-850C-8CD2BB6B7D9D}" type="pres">
      <dgm:prSet presAssocID="{E5FBC0D8-90B9-F843-A470-F0672F94CFEE}" presName="tile4" presStyleLbl="node1" presStyleIdx="3" presStyleCnt="4"/>
      <dgm:spPr/>
    </dgm:pt>
    <dgm:pt modelId="{42BEC875-C0FE-7849-AE88-616604E90E8C}" type="pres">
      <dgm:prSet presAssocID="{E5FBC0D8-90B9-F843-A470-F0672F94CFEE}" presName="tile4text" presStyleLbl="node1" presStyleIdx="3" presStyleCnt="4">
        <dgm:presLayoutVars>
          <dgm:chMax val="0"/>
          <dgm:chPref val="0"/>
          <dgm:bulletEnabled val="1"/>
        </dgm:presLayoutVars>
      </dgm:prSet>
      <dgm:spPr/>
    </dgm:pt>
    <dgm:pt modelId="{151F7A29-4616-CE4F-B1D0-39709C11D282}" type="pres">
      <dgm:prSet presAssocID="{E5FBC0D8-90B9-F843-A470-F0672F94CFEE}" presName="centerTile" presStyleLbl="fgShp" presStyleIdx="0" presStyleCnt="1" custScaleX="116665" custScaleY="138643" custLinFactNeighborX="0" custLinFactNeighborY="-12813">
        <dgm:presLayoutVars>
          <dgm:chMax val="0"/>
          <dgm:chPref val="0"/>
        </dgm:presLayoutVars>
      </dgm:prSet>
      <dgm:spPr/>
    </dgm:pt>
  </dgm:ptLst>
  <dgm:cxnLst>
    <dgm:cxn modelId="{9948595E-5737-F04F-BA63-48055887A004}" type="presOf" srcId="{534C4E8F-249A-0E4C-90A4-6303F2B471E5}" destId="{98155DD6-9718-E54D-ADFB-DEB98BA736BE}" srcOrd="0" destOrd="0" presId="urn:microsoft.com/office/officeart/2005/8/layout/matrix1"/>
    <dgm:cxn modelId="{EC5AF661-99D3-7042-A38C-7051C461228A}" type="presOf" srcId="{B2EF2E03-3939-2D48-87CC-3C9FDEF833DD}" destId="{A8ADB900-3187-F24A-8D33-49E4F2AFE779}" srcOrd="1" destOrd="0" presId="urn:microsoft.com/office/officeart/2005/8/layout/matrix1"/>
    <dgm:cxn modelId="{6D142F64-C4C3-8640-B298-ECEEB5EBF58A}" srcId="{C09FEA0E-929F-554D-96B2-560984D9BAE7}" destId="{266A7CD5-6045-DA46-93E0-9208E60F4B44}" srcOrd="1" destOrd="0" parTransId="{DC73577F-D837-4745-BF62-0461B4190643}" sibTransId="{D491F8AB-1E45-654B-A1FC-56E29F13F4D0}"/>
    <dgm:cxn modelId="{7308ED6A-42C8-B846-B9C3-70B4697DCF17}" type="presOf" srcId="{16C56532-3CDC-974C-9CE5-EAB5EC9C7804}" destId="{43C4EB22-A45A-524D-850C-8CD2BB6B7D9D}" srcOrd="0" destOrd="0" presId="urn:microsoft.com/office/officeart/2005/8/layout/matrix1"/>
    <dgm:cxn modelId="{8232A770-1344-F04F-B9A6-F7FACA518B6A}" type="presOf" srcId="{534C4E8F-249A-0E4C-90A4-6303F2B471E5}" destId="{99EB3A98-AD28-8343-A31C-E49F841AE837}" srcOrd="1" destOrd="0" presId="urn:microsoft.com/office/officeart/2005/8/layout/matrix1"/>
    <dgm:cxn modelId="{4AB8FF59-1787-1940-9F99-0C5992B1E102}" type="presOf" srcId="{B2EF2E03-3939-2D48-87CC-3C9FDEF833DD}" destId="{6B16D567-CF37-DB40-B012-CDF422F9C8F0}" srcOrd="0" destOrd="0" presId="urn:microsoft.com/office/officeart/2005/8/layout/matrix1"/>
    <dgm:cxn modelId="{46D90E7F-45D1-0A43-AFCF-DD58BA7A1B3C}" srcId="{C09FEA0E-929F-554D-96B2-560984D9BAE7}" destId="{534C4E8F-249A-0E4C-90A4-6303F2B471E5}" srcOrd="2" destOrd="0" parTransId="{5F7FD6A9-879C-4B46-909C-9C8B1F9D5A95}" sibTransId="{457A0A45-7446-9946-B17B-153F380B9D7E}"/>
    <dgm:cxn modelId="{B066308C-BF9F-794E-8123-BC6049A403DE}" srcId="{C09FEA0E-929F-554D-96B2-560984D9BAE7}" destId="{B2EF2E03-3939-2D48-87CC-3C9FDEF833DD}" srcOrd="0" destOrd="0" parTransId="{62EC1F05-93F3-AD49-AC3E-AE7752B76ED9}" sibTransId="{046A1861-5F45-FF46-B8F3-27C1D41E05AB}"/>
    <dgm:cxn modelId="{FA6C0192-641E-2541-A9BB-F7A44DE84A7C}" type="presOf" srcId="{266A7CD5-6045-DA46-93E0-9208E60F4B44}" destId="{DAE87F41-7DB4-CD40-B688-9B50676226AD}" srcOrd="1" destOrd="0" presId="urn:microsoft.com/office/officeart/2005/8/layout/matrix1"/>
    <dgm:cxn modelId="{E16838B0-BCCA-294C-8E12-74A2A5EF7E21}" type="presOf" srcId="{C09FEA0E-929F-554D-96B2-560984D9BAE7}" destId="{151F7A29-4616-CE4F-B1D0-39709C11D282}" srcOrd="0" destOrd="0" presId="urn:microsoft.com/office/officeart/2005/8/layout/matrix1"/>
    <dgm:cxn modelId="{D5B2BFD1-F624-134F-B97B-1A6144D784B2}" type="presOf" srcId="{E5FBC0D8-90B9-F843-A470-F0672F94CFEE}" destId="{ED7F8BA1-2762-6247-AE41-1D31D6CA3EE7}" srcOrd="0" destOrd="0" presId="urn:microsoft.com/office/officeart/2005/8/layout/matrix1"/>
    <dgm:cxn modelId="{DCBF42D2-1BAD-A545-9DAB-5BF76F377A3F}" srcId="{C09FEA0E-929F-554D-96B2-560984D9BAE7}" destId="{16C56532-3CDC-974C-9CE5-EAB5EC9C7804}" srcOrd="3" destOrd="0" parTransId="{B1B5B0AE-D76E-AE4C-897B-599153F344D6}" sibTransId="{D763D0DF-8F32-A14F-ACF1-4213B3FEF1F4}"/>
    <dgm:cxn modelId="{690B65FB-DC7F-3D4B-980B-5CA93C6E57A9}" srcId="{E5FBC0D8-90B9-F843-A470-F0672F94CFEE}" destId="{C09FEA0E-929F-554D-96B2-560984D9BAE7}" srcOrd="0" destOrd="0" parTransId="{7ECBA3AF-07FE-6B4F-A6AB-1A5DE5348066}" sibTransId="{D2DF044E-7589-3B4B-A33B-E4B5FA7C37AE}"/>
    <dgm:cxn modelId="{2FFF49FC-B999-3246-8F13-67A549FB815B}" type="presOf" srcId="{266A7CD5-6045-DA46-93E0-9208E60F4B44}" destId="{83079E5D-8797-C741-84E0-4CB5E47D4D16}" srcOrd="0" destOrd="0" presId="urn:microsoft.com/office/officeart/2005/8/layout/matrix1"/>
    <dgm:cxn modelId="{3803C4FD-6F11-0A4F-8F4A-C3CC3B670C43}" type="presOf" srcId="{16C56532-3CDC-974C-9CE5-EAB5EC9C7804}" destId="{42BEC875-C0FE-7849-AE88-616604E90E8C}" srcOrd="1" destOrd="0" presId="urn:microsoft.com/office/officeart/2005/8/layout/matrix1"/>
    <dgm:cxn modelId="{15824099-94B3-644A-AACB-E46FA961F6F0}" type="presParOf" srcId="{ED7F8BA1-2762-6247-AE41-1D31D6CA3EE7}" destId="{A47F14FB-F6E9-5F42-A631-7CC254682BBE}" srcOrd="0" destOrd="0" presId="urn:microsoft.com/office/officeart/2005/8/layout/matrix1"/>
    <dgm:cxn modelId="{FC9A9651-FB39-9C40-88ED-6FAECE8CC48F}" type="presParOf" srcId="{A47F14FB-F6E9-5F42-A631-7CC254682BBE}" destId="{6B16D567-CF37-DB40-B012-CDF422F9C8F0}" srcOrd="0" destOrd="0" presId="urn:microsoft.com/office/officeart/2005/8/layout/matrix1"/>
    <dgm:cxn modelId="{6862D72A-0783-624D-BEA5-593E72E672EB}" type="presParOf" srcId="{A47F14FB-F6E9-5F42-A631-7CC254682BBE}" destId="{A8ADB900-3187-F24A-8D33-49E4F2AFE779}" srcOrd="1" destOrd="0" presId="urn:microsoft.com/office/officeart/2005/8/layout/matrix1"/>
    <dgm:cxn modelId="{B1A072C7-7816-DD4B-9613-01A8410AE524}" type="presParOf" srcId="{A47F14FB-F6E9-5F42-A631-7CC254682BBE}" destId="{83079E5D-8797-C741-84E0-4CB5E47D4D16}" srcOrd="2" destOrd="0" presId="urn:microsoft.com/office/officeart/2005/8/layout/matrix1"/>
    <dgm:cxn modelId="{C75DCB97-7FD3-1440-A5B7-2BC6FBF68DAA}" type="presParOf" srcId="{A47F14FB-F6E9-5F42-A631-7CC254682BBE}" destId="{DAE87F41-7DB4-CD40-B688-9B50676226AD}" srcOrd="3" destOrd="0" presId="urn:microsoft.com/office/officeart/2005/8/layout/matrix1"/>
    <dgm:cxn modelId="{16E130E8-7126-DF4B-A9E1-44B6254FF169}" type="presParOf" srcId="{A47F14FB-F6E9-5F42-A631-7CC254682BBE}" destId="{98155DD6-9718-E54D-ADFB-DEB98BA736BE}" srcOrd="4" destOrd="0" presId="urn:microsoft.com/office/officeart/2005/8/layout/matrix1"/>
    <dgm:cxn modelId="{2E2C9A94-A1EF-0F4B-8ECC-1C52BF2F1FA4}" type="presParOf" srcId="{A47F14FB-F6E9-5F42-A631-7CC254682BBE}" destId="{99EB3A98-AD28-8343-A31C-E49F841AE837}" srcOrd="5" destOrd="0" presId="urn:microsoft.com/office/officeart/2005/8/layout/matrix1"/>
    <dgm:cxn modelId="{F07473FB-72BD-4A40-8E16-ADA4B1A7D7C1}" type="presParOf" srcId="{A47F14FB-F6E9-5F42-A631-7CC254682BBE}" destId="{43C4EB22-A45A-524D-850C-8CD2BB6B7D9D}" srcOrd="6" destOrd="0" presId="urn:microsoft.com/office/officeart/2005/8/layout/matrix1"/>
    <dgm:cxn modelId="{1CD53674-D21D-0548-AF26-298334288451}" type="presParOf" srcId="{A47F14FB-F6E9-5F42-A631-7CC254682BBE}" destId="{42BEC875-C0FE-7849-AE88-616604E90E8C}" srcOrd="7" destOrd="0" presId="urn:microsoft.com/office/officeart/2005/8/layout/matrix1"/>
    <dgm:cxn modelId="{E0E20190-9000-D140-A928-705C816432F7}" type="presParOf" srcId="{ED7F8BA1-2762-6247-AE41-1D31D6CA3EE7}" destId="{151F7A29-4616-CE4F-B1D0-39709C11D282}"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65B825E-2006-3340-BAC1-683B629633B4}" type="doc">
      <dgm:prSet loTypeId="urn:microsoft.com/office/officeart/2005/8/layout/radial4" loCatId="" qsTypeId="urn:microsoft.com/office/officeart/2005/8/quickstyle/simple4" qsCatId="simple" csTypeId="urn:microsoft.com/office/officeart/2005/8/colors/colorful1#1" csCatId="colorful" phldr="1"/>
      <dgm:spPr/>
      <dgm:t>
        <a:bodyPr/>
        <a:lstStyle/>
        <a:p>
          <a:endParaRPr lang="en-US"/>
        </a:p>
      </dgm:t>
    </dgm:pt>
    <dgm:pt modelId="{831F7311-4A69-3042-8A79-5D9AB75F53BF}">
      <dgm:prSet phldrT="[Text]"/>
      <dgm:spPr/>
      <dgm:t>
        <a:bodyPr/>
        <a:lstStyle/>
        <a:p>
          <a:r>
            <a:rPr lang="en-US" dirty="0" err="1">
              <a:latin typeface="Arial" charset="0"/>
              <a:ea typeface="Arial" charset="0"/>
              <a:cs typeface="Arial" charset="0"/>
            </a:rPr>
            <a:t>SpLDs</a:t>
          </a:r>
          <a:endParaRPr lang="en-US" dirty="0">
            <a:latin typeface="Arial" charset="0"/>
            <a:ea typeface="Arial" charset="0"/>
            <a:cs typeface="Arial" charset="0"/>
          </a:endParaRPr>
        </a:p>
      </dgm:t>
    </dgm:pt>
    <dgm:pt modelId="{6D9419E5-341B-814E-8E49-F739B1858552}" type="parTrans" cxnId="{D0DC0C12-0AD4-6940-9F5F-EEAA85E6C78A}">
      <dgm:prSet/>
      <dgm:spPr/>
      <dgm:t>
        <a:bodyPr/>
        <a:lstStyle/>
        <a:p>
          <a:endParaRPr lang="en-US"/>
        </a:p>
      </dgm:t>
    </dgm:pt>
    <dgm:pt modelId="{3B09E469-7502-E140-BB37-E4A70243FC89}" type="sibTrans" cxnId="{D0DC0C12-0AD4-6940-9F5F-EEAA85E6C78A}">
      <dgm:prSet/>
      <dgm:spPr/>
      <dgm:t>
        <a:bodyPr/>
        <a:lstStyle/>
        <a:p>
          <a:endParaRPr lang="en-US"/>
        </a:p>
      </dgm:t>
    </dgm:pt>
    <dgm:pt modelId="{A86E3901-FFEC-0E4E-8F91-10B68C3C8BC2}">
      <dgm:prSet phldrT="[Text]"/>
      <dgm:spPr/>
      <dgm:t>
        <a:bodyPr/>
        <a:lstStyle/>
        <a:p>
          <a:r>
            <a:rPr lang="en-US" dirty="0">
              <a:solidFill>
                <a:srgbClr val="000000"/>
              </a:solidFill>
              <a:latin typeface="Arial" charset="0"/>
              <a:ea typeface="Arial" charset="0"/>
              <a:cs typeface="Arial" charset="0"/>
            </a:rPr>
            <a:t>Phonological processing problems</a:t>
          </a:r>
        </a:p>
      </dgm:t>
    </dgm:pt>
    <dgm:pt modelId="{8362123C-A320-F943-B7D1-9CBC33E098DE}" type="parTrans" cxnId="{1B33306B-7953-E34F-9145-7A8717B52E9E}">
      <dgm:prSet/>
      <dgm:spPr/>
      <dgm:t>
        <a:bodyPr/>
        <a:lstStyle/>
        <a:p>
          <a:endParaRPr lang="en-US"/>
        </a:p>
      </dgm:t>
    </dgm:pt>
    <dgm:pt modelId="{77C3A80E-FCF6-4847-AE7D-B9BE290F0010}" type="sibTrans" cxnId="{1B33306B-7953-E34F-9145-7A8717B52E9E}">
      <dgm:prSet/>
      <dgm:spPr/>
      <dgm:t>
        <a:bodyPr/>
        <a:lstStyle/>
        <a:p>
          <a:endParaRPr lang="en-US"/>
        </a:p>
      </dgm:t>
    </dgm:pt>
    <dgm:pt modelId="{781F9160-66B0-C744-8175-F4DA8A01C21E}">
      <dgm:prSet phldrT="[Text]"/>
      <dgm:spPr/>
      <dgm:t>
        <a:bodyPr/>
        <a:lstStyle/>
        <a:p>
          <a:r>
            <a:rPr lang="en-US" dirty="0">
              <a:solidFill>
                <a:srgbClr val="000000"/>
              </a:solidFill>
              <a:latin typeface="Arial" charset="0"/>
              <a:ea typeface="Arial" charset="0"/>
              <a:cs typeface="Arial" charset="0"/>
            </a:rPr>
            <a:t>Short-term memory</a:t>
          </a:r>
        </a:p>
      </dgm:t>
    </dgm:pt>
    <dgm:pt modelId="{C3A6F1AD-B05B-244A-B5AA-DA8E0E1A07CD}" type="parTrans" cxnId="{25C10002-C222-6E4F-9277-23A0DCA3B5BB}">
      <dgm:prSet/>
      <dgm:spPr/>
      <dgm:t>
        <a:bodyPr/>
        <a:lstStyle/>
        <a:p>
          <a:endParaRPr lang="en-US"/>
        </a:p>
      </dgm:t>
    </dgm:pt>
    <dgm:pt modelId="{18B17845-1C69-8C4C-833F-885378FD5724}" type="sibTrans" cxnId="{25C10002-C222-6E4F-9277-23A0DCA3B5BB}">
      <dgm:prSet/>
      <dgm:spPr/>
      <dgm:t>
        <a:bodyPr/>
        <a:lstStyle/>
        <a:p>
          <a:endParaRPr lang="en-US"/>
        </a:p>
      </dgm:t>
    </dgm:pt>
    <dgm:pt modelId="{C8C15A10-4508-E942-9906-791EAE7B967F}">
      <dgm:prSet phldrT="[Text]"/>
      <dgm:spPr/>
      <dgm:t>
        <a:bodyPr/>
        <a:lstStyle/>
        <a:p>
          <a:r>
            <a:rPr lang="en-US" dirty="0">
              <a:solidFill>
                <a:srgbClr val="000000"/>
              </a:solidFill>
              <a:latin typeface="Arial" charset="0"/>
              <a:ea typeface="Arial" charset="0"/>
              <a:cs typeface="Arial" charset="0"/>
            </a:rPr>
            <a:t>Executive functions (attention)</a:t>
          </a:r>
        </a:p>
      </dgm:t>
    </dgm:pt>
    <dgm:pt modelId="{9B6F14EE-E253-7E4B-86D0-CE143B7B2B6D}" type="parTrans" cxnId="{F4D4839B-E0AD-B349-85DE-F9C38A4C8DFC}">
      <dgm:prSet/>
      <dgm:spPr/>
      <dgm:t>
        <a:bodyPr/>
        <a:lstStyle/>
        <a:p>
          <a:endParaRPr lang="en-US"/>
        </a:p>
      </dgm:t>
    </dgm:pt>
    <dgm:pt modelId="{90FE0A9E-6F7F-8249-A157-9E74778B01CE}" type="sibTrans" cxnId="{F4D4839B-E0AD-B349-85DE-F9C38A4C8DFC}">
      <dgm:prSet/>
      <dgm:spPr/>
      <dgm:t>
        <a:bodyPr/>
        <a:lstStyle/>
        <a:p>
          <a:endParaRPr lang="en-US"/>
        </a:p>
      </dgm:t>
    </dgm:pt>
    <dgm:pt modelId="{B155FBA1-5597-454D-81A8-5D40033068C7}">
      <dgm:prSet/>
      <dgm:spPr/>
      <dgm:t>
        <a:bodyPr/>
        <a:lstStyle/>
        <a:p>
          <a:r>
            <a:rPr lang="en-US" dirty="0">
              <a:solidFill>
                <a:srgbClr val="000000"/>
              </a:solidFill>
              <a:latin typeface="Arial" charset="0"/>
              <a:ea typeface="Arial" charset="0"/>
              <a:cs typeface="Arial" charset="0"/>
            </a:rPr>
            <a:t>Speed of processing</a:t>
          </a:r>
        </a:p>
      </dgm:t>
    </dgm:pt>
    <dgm:pt modelId="{805CEDB1-DA00-5147-8DE7-8DD18E87E85B}" type="parTrans" cxnId="{BA7EC983-F93E-E746-A0D9-6DC71A66793E}">
      <dgm:prSet/>
      <dgm:spPr/>
      <dgm:t>
        <a:bodyPr/>
        <a:lstStyle/>
        <a:p>
          <a:endParaRPr lang="en-US"/>
        </a:p>
      </dgm:t>
    </dgm:pt>
    <dgm:pt modelId="{72ED3169-D2B0-8F44-A5F8-73BF882F287D}" type="sibTrans" cxnId="{BA7EC983-F93E-E746-A0D9-6DC71A66793E}">
      <dgm:prSet/>
      <dgm:spPr/>
      <dgm:t>
        <a:bodyPr/>
        <a:lstStyle/>
        <a:p>
          <a:endParaRPr lang="en-US"/>
        </a:p>
      </dgm:t>
    </dgm:pt>
    <dgm:pt modelId="{B0B7FB00-749C-094C-8F53-7E83A784909A}" type="pres">
      <dgm:prSet presAssocID="{A65B825E-2006-3340-BAC1-683B629633B4}" presName="cycle" presStyleCnt="0">
        <dgm:presLayoutVars>
          <dgm:chMax val="1"/>
          <dgm:dir/>
          <dgm:animLvl val="ctr"/>
          <dgm:resizeHandles val="exact"/>
        </dgm:presLayoutVars>
      </dgm:prSet>
      <dgm:spPr/>
    </dgm:pt>
    <dgm:pt modelId="{63B6EC95-61DB-F24B-B0C6-77A2B97B0C6B}" type="pres">
      <dgm:prSet presAssocID="{831F7311-4A69-3042-8A79-5D9AB75F53BF}" presName="centerShape" presStyleLbl="node0" presStyleIdx="0" presStyleCnt="1"/>
      <dgm:spPr/>
    </dgm:pt>
    <dgm:pt modelId="{BBA9E729-51B9-7C40-89D3-9CB9FC41894B}" type="pres">
      <dgm:prSet presAssocID="{8362123C-A320-F943-B7D1-9CBC33E098DE}" presName="parTrans" presStyleLbl="bgSibTrans2D1" presStyleIdx="0" presStyleCnt="4"/>
      <dgm:spPr/>
    </dgm:pt>
    <dgm:pt modelId="{88B1A1CA-F051-3345-8C3A-4C88E4E9D8B9}" type="pres">
      <dgm:prSet presAssocID="{A86E3901-FFEC-0E4E-8F91-10B68C3C8BC2}" presName="node" presStyleLbl="node1" presStyleIdx="0" presStyleCnt="4">
        <dgm:presLayoutVars>
          <dgm:bulletEnabled val="1"/>
        </dgm:presLayoutVars>
      </dgm:prSet>
      <dgm:spPr/>
    </dgm:pt>
    <dgm:pt modelId="{0E5816EE-D081-AF47-AB26-9660E85C11F4}" type="pres">
      <dgm:prSet presAssocID="{C3A6F1AD-B05B-244A-B5AA-DA8E0E1A07CD}" presName="parTrans" presStyleLbl="bgSibTrans2D1" presStyleIdx="1" presStyleCnt="4"/>
      <dgm:spPr/>
    </dgm:pt>
    <dgm:pt modelId="{10295B93-628F-914D-AC91-8F040598794B}" type="pres">
      <dgm:prSet presAssocID="{781F9160-66B0-C744-8175-F4DA8A01C21E}" presName="node" presStyleLbl="node1" presStyleIdx="1" presStyleCnt="4">
        <dgm:presLayoutVars>
          <dgm:bulletEnabled val="1"/>
        </dgm:presLayoutVars>
      </dgm:prSet>
      <dgm:spPr/>
    </dgm:pt>
    <dgm:pt modelId="{8CE1F47C-9568-FE4E-8532-A2626343ECF1}" type="pres">
      <dgm:prSet presAssocID="{805CEDB1-DA00-5147-8DE7-8DD18E87E85B}" presName="parTrans" presStyleLbl="bgSibTrans2D1" presStyleIdx="2" presStyleCnt="4"/>
      <dgm:spPr/>
    </dgm:pt>
    <dgm:pt modelId="{F4ECFA45-9255-E94E-9551-C76D084880CA}" type="pres">
      <dgm:prSet presAssocID="{B155FBA1-5597-454D-81A8-5D40033068C7}" presName="node" presStyleLbl="node1" presStyleIdx="2" presStyleCnt="4">
        <dgm:presLayoutVars>
          <dgm:bulletEnabled val="1"/>
        </dgm:presLayoutVars>
      </dgm:prSet>
      <dgm:spPr/>
    </dgm:pt>
    <dgm:pt modelId="{0D643CD6-C14C-634D-8136-5A45FE3B7CFD}" type="pres">
      <dgm:prSet presAssocID="{9B6F14EE-E253-7E4B-86D0-CE143B7B2B6D}" presName="parTrans" presStyleLbl="bgSibTrans2D1" presStyleIdx="3" presStyleCnt="4"/>
      <dgm:spPr/>
    </dgm:pt>
    <dgm:pt modelId="{E489EA91-730C-BA48-B99A-9231A6D46F02}" type="pres">
      <dgm:prSet presAssocID="{C8C15A10-4508-E942-9906-791EAE7B967F}" presName="node" presStyleLbl="node1" presStyleIdx="3" presStyleCnt="4">
        <dgm:presLayoutVars>
          <dgm:bulletEnabled val="1"/>
        </dgm:presLayoutVars>
      </dgm:prSet>
      <dgm:spPr/>
    </dgm:pt>
  </dgm:ptLst>
  <dgm:cxnLst>
    <dgm:cxn modelId="{25C10002-C222-6E4F-9277-23A0DCA3B5BB}" srcId="{831F7311-4A69-3042-8A79-5D9AB75F53BF}" destId="{781F9160-66B0-C744-8175-F4DA8A01C21E}" srcOrd="1" destOrd="0" parTransId="{C3A6F1AD-B05B-244A-B5AA-DA8E0E1A07CD}" sibTransId="{18B17845-1C69-8C4C-833F-885378FD5724}"/>
    <dgm:cxn modelId="{D0DC0C12-0AD4-6940-9F5F-EEAA85E6C78A}" srcId="{A65B825E-2006-3340-BAC1-683B629633B4}" destId="{831F7311-4A69-3042-8A79-5D9AB75F53BF}" srcOrd="0" destOrd="0" parTransId="{6D9419E5-341B-814E-8E49-F739B1858552}" sibTransId="{3B09E469-7502-E140-BB37-E4A70243FC89}"/>
    <dgm:cxn modelId="{4055A521-67E8-C743-9674-288C35E0BC1B}" type="presOf" srcId="{C8C15A10-4508-E942-9906-791EAE7B967F}" destId="{E489EA91-730C-BA48-B99A-9231A6D46F02}" srcOrd="0" destOrd="0" presId="urn:microsoft.com/office/officeart/2005/8/layout/radial4"/>
    <dgm:cxn modelId="{0259A729-051F-034A-9B5B-C45BB6110BC2}" type="presOf" srcId="{831F7311-4A69-3042-8A79-5D9AB75F53BF}" destId="{63B6EC95-61DB-F24B-B0C6-77A2B97B0C6B}" srcOrd="0" destOrd="0" presId="urn:microsoft.com/office/officeart/2005/8/layout/radial4"/>
    <dgm:cxn modelId="{75E10A41-4748-4D4F-BCD8-8D97FDFEEA87}" type="presOf" srcId="{9B6F14EE-E253-7E4B-86D0-CE143B7B2B6D}" destId="{0D643CD6-C14C-634D-8136-5A45FE3B7CFD}" srcOrd="0" destOrd="0" presId="urn:microsoft.com/office/officeart/2005/8/layout/radial4"/>
    <dgm:cxn modelId="{1B33306B-7953-E34F-9145-7A8717B52E9E}" srcId="{831F7311-4A69-3042-8A79-5D9AB75F53BF}" destId="{A86E3901-FFEC-0E4E-8F91-10B68C3C8BC2}" srcOrd="0" destOrd="0" parTransId="{8362123C-A320-F943-B7D1-9CBC33E098DE}" sibTransId="{77C3A80E-FCF6-4847-AE7D-B9BE290F0010}"/>
    <dgm:cxn modelId="{2BB2B151-7B55-B749-BD6A-A5ECE8B69BD4}" type="presOf" srcId="{805CEDB1-DA00-5147-8DE7-8DD18E87E85B}" destId="{8CE1F47C-9568-FE4E-8532-A2626343ECF1}" srcOrd="0" destOrd="0" presId="urn:microsoft.com/office/officeart/2005/8/layout/radial4"/>
    <dgm:cxn modelId="{3DF2527A-4B8E-CD42-9FBA-9B1551A28B20}" type="presOf" srcId="{A86E3901-FFEC-0E4E-8F91-10B68C3C8BC2}" destId="{88B1A1CA-F051-3345-8C3A-4C88E4E9D8B9}" srcOrd="0" destOrd="0" presId="urn:microsoft.com/office/officeart/2005/8/layout/radial4"/>
    <dgm:cxn modelId="{BA7EC983-F93E-E746-A0D9-6DC71A66793E}" srcId="{831F7311-4A69-3042-8A79-5D9AB75F53BF}" destId="{B155FBA1-5597-454D-81A8-5D40033068C7}" srcOrd="2" destOrd="0" parTransId="{805CEDB1-DA00-5147-8DE7-8DD18E87E85B}" sibTransId="{72ED3169-D2B0-8F44-A5F8-73BF882F287D}"/>
    <dgm:cxn modelId="{F4D4839B-E0AD-B349-85DE-F9C38A4C8DFC}" srcId="{831F7311-4A69-3042-8A79-5D9AB75F53BF}" destId="{C8C15A10-4508-E942-9906-791EAE7B967F}" srcOrd="3" destOrd="0" parTransId="{9B6F14EE-E253-7E4B-86D0-CE143B7B2B6D}" sibTransId="{90FE0A9E-6F7F-8249-A157-9E74778B01CE}"/>
    <dgm:cxn modelId="{9C8D68A1-EB08-9645-8600-A2EC55CD030A}" type="presOf" srcId="{C3A6F1AD-B05B-244A-B5AA-DA8E0E1A07CD}" destId="{0E5816EE-D081-AF47-AB26-9660E85C11F4}" srcOrd="0" destOrd="0" presId="urn:microsoft.com/office/officeart/2005/8/layout/radial4"/>
    <dgm:cxn modelId="{60DA04B2-C4A8-A84A-A391-CEBBC306261A}" type="presOf" srcId="{8362123C-A320-F943-B7D1-9CBC33E098DE}" destId="{BBA9E729-51B9-7C40-89D3-9CB9FC41894B}" srcOrd="0" destOrd="0" presId="urn:microsoft.com/office/officeart/2005/8/layout/radial4"/>
    <dgm:cxn modelId="{A8973AD3-0E90-1245-AFF2-130D89968B45}" type="presOf" srcId="{A65B825E-2006-3340-BAC1-683B629633B4}" destId="{B0B7FB00-749C-094C-8F53-7E83A784909A}" srcOrd="0" destOrd="0" presId="urn:microsoft.com/office/officeart/2005/8/layout/radial4"/>
    <dgm:cxn modelId="{610C38D6-81F4-C240-A7F4-F87B9FE2ADAA}" type="presOf" srcId="{781F9160-66B0-C744-8175-F4DA8A01C21E}" destId="{10295B93-628F-914D-AC91-8F040598794B}" srcOrd="0" destOrd="0" presId="urn:microsoft.com/office/officeart/2005/8/layout/radial4"/>
    <dgm:cxn modelId="{A87BBFE2-EF88-5548-ADDC-7D6FA2CE4A7A}" type="presOf" srcId="{B155FBA1-5597-454D-81A8-5D40033068C7}" destId="{F4ECFA45-9255-E94E-9551-C76D084880CA}" srcOrd="0" destOrd="0" presId="urn:microsoft.com/office/officeart/2005/8/layout/radial4"/>
    <dgm:cxn modelId="{0DF16037-32E4-2642-B767-D45DD56638C1}" type="presParOf" srcId="{B0B7FB00-749C-094C-8F53-7E83A784909A}" destId="{63B6EC95-61DB-F24B-B0C6-77A2B97B0C6B}" srcOrd="0" destOrd="0" presId="urn:microsoft.com/office/officeart/2005/8/layout/radial4"/>
    <dgm:cxn modelId="{A5EDA675-D713-684F-B531-BAD46C39CB33}" type="presParOf" srcId="{B0B7FB00-749C-094C-8F53-7E83A784909A}" destId="{BBA9E729-51B9-7C40-89D3-9CB9FC41894B}" srcOrd="1" destOrd="0" presId="urn:microsoft.com/office/officeart/2005/8/layout/radial4"/>
    <dgm:cxn modelId="{31720264-28D2-1C48-B544-DBCC72689DFC}" type="presParOf" srcId="{B0B7FB00-749C-094C-8F53-7E83A784909A}" destId="{88B1A1CA-F051-3345-8C3A-4C88E4E9D8B9}" srcOrd="2" destOrd="0" presId="urn:microsoft.com/office/officeart/2005/8/layout/radial4"/>
    <dgm:cxn modelId="{D9F0302A-3C7E-D940-B7AB-E630B20DD8D0}" type="presParOf" srcId="{B0B7FB00-749C-094C-8F53-7E83A784909A}" destId="{0E5816EE-D081-AF47-AB26-9660E85C11F4}" srcOrd="3" destOrd="0" presId="urn:microsoft.com/office/officeart/2005/8/layout/radial4"/>
    <dgm:cxn modelId="{3FF8FBCA-29CB-BC44-8CCB-6EAF69F89DDE}" type="presParOf" srcId="{B0B7FB00-749C-094C-8F53-7E83A784909A}" destId="{10295B93-628F-914D-AC91-8F040598794B}" srcOrd="4" destOrd="0" presId="urn:microsoft.com/office/officeart/2005/8/layout/radial4"/>
    <dgm:cxn modelId="{C0797480-B9EB-164B-AE29-57B13A0C757A}" type="presParOf" srcId="{B0B7FB00-749C-094C-8F53-7E83A784909A}" destId="{8CE1F47C-9568-FE4E-8532-A2626343ECF1}" srcOrd="5" destOrd="0" presId="urn:microsoft.com/office/officeart/2005/8/layout/radial4"/>
    <dgm:cxn modelId="{65A4F9C9-609E-4E4A-827E-644215A96268}" type="presParOf" srcId="{B0B7FB00-749C-094C-8F53-7E83A784909A}" destId="{F4ECFA45-9255-E94E-9551-C76D084880CA}" srcOrd="6" destOrd="0" presId="urn:microsoft.com/office/officeart/2005/8/layout/radial4"/>
    <dgm:cxn modelId="{CD6FD284-7131-8743-AF2E-271C194CFE3B}" type="presParOf" srcId="{B0B7FB00-749C-094C-8F53-7E83A784909A}" destId="{0D643CD6-C14C-634D-8136-5A45FE3B7CFD}" srcOrd="7" destOrd="0" presId="urn:microsoft.com/office/officeart/2005/8/layout/radial4"/>
    <dgm:cxn modelId="{0D85FCA8-095A-F74D-85A9-25C1F6F436F6}" type="presParOf" srcId="{B0B7FB00-749C-094C-8F53-7E83A784909A}" destId="{E489EA91-730C-BA48-B99A-9231A6D46F02}"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FF034A-D2AB-514F-9129-9F985E03D91E}" type="doc">
      <dgm:prSet loTypeId="urn:microsoft.com/office/officeart/2009/layout/ReverseList" loCatId="" qsTypeId="urn:microsoft.com/office/officeart/2005/8/quickstyle/simple4" qsCatId="simple" csTypeId="urn:microsoft.com/office/officeart/2005/8/colors/colorful5" csCatId="colorful" phldr="1"/>
      <dgm:spPr/>
      <dgm:t>
        <a:bodyPr/>
        <a:lstStyle/>
        <a:p>
          <a:endParaRPr lang="en-US"/>
        </a:p>
      </dgm:t>
    </dgm:pt>
    <dgm:pt modelId="{D0C7D239-ABF7-5948-8C7F-F2FFAD099A04}">
      <dgm:prSet phldrT="[Text]"/>
      <dgm:spPr/>
      <dgm:t>
        <a:bodyPr/>
        <a:lstStyle/>
        <a:p>
          <a:r>
            <a:rPr lang="en-US" dirty="0">
              <a:latin typeface="Arial" charset="0"/>
              <a:ea typeface="Arial" charset="0"/>
              <a:cs typeface="Arial" charset="0"/>
            </a:rPr>
            <a:t>First language skills are foundations of L2 learning</a:t>
          </a:r>
        </a:p>
      </dgm:t>
    </dgm:pt>
    <dgm:pt modelId="{EF57CB69-29A3-7F4D-A509-A099B0B367B2}" type="parTrans" cxnId="{D77E5284-7C9C-A045-A3D5-E02480137729}">
      <dgm:prSet/>
      <dgm:spPr/>
      <dgm:t>
        <a:bodyPr/>
        <a:lstStyle/>
        <a:p>
          <a:endParaRPr lang="en-US"/>
        </a:p>
      </dgm:t>
    </dgm:pt>
    <dgm:pt modelId="{CCFD610E-1BE7-EB48-B9AE-18BC93226757}" type="sibTrans" cxnId="{D77E5284-7C9C-A045-A3D5-E02480137729}">
      <dgm:prSet/>
      <dgm:spPr/>
      <dgm:t>
        <a:bodyPr/>
        <a:lstStyle/>
        <a:p>
          <a:endParaRPr lang="en-US"/>
        </a:p>
      </dgm:t>
    </dgm:pt>
    <dgm:pt modelId="{7FAA604C-F550-7C40-9200-83E5BD0CEA0D}">
      <dgm:prSet phldrT="[Text]"/>
      <dgm:spPr>
        <a:solidFill>
          <a:schemeClr val="bg1">
            <a:lumMod val="50000"/>
          </a:schemeClr>
        </a:solidFill>
      </dgm:spPr>
      <dgm:t>
        <a:bodyPr/>
        <a:lstStyle/>
        <a:p>
          <a:r>
            <a:rPr lang="en-US" dirty="0">
              <a:latin typeface="Arial" charset="0"/>
              <a:ea typeface="Arial" charset="0"/>
              <a:cs typeface="Arial" charset="0"/>
            </a:rPr>
            <a:t>Second language learning processes</a:t>
          </a:r>
        </a:p>
      </dgm:t>
    </dgm:pt>
    <dgm:pt modelId="{96575A01-AA01-5C42-86AB-328AFF40092E}" type="parTrans" cxnId="{5F34F3FC-D0DD-C548-9697-4B492E534715}">
      <dgm:prSet/>
      <dgm:spPr/>
      <dgm:t>
        <a:bodyPr/>
        <a:lstStyle/>
        <a:p>
          <a:endParaRPr lang="en-US"/>
        </a:p>
      </dgm:t>
    </dgm:pt>
    <dgm:pt modelId="{DC0F7B10-E0B9-4646-839B-7E9A7204C49A}" type="sibTrans" cxnId="{5F34F3FC-D0DD-C548-9697-4B492E534715}">
      <dgm:prSet/>
      <dgm:spPr/>
      <dgm:t>
        <a:bodyPr/>
        <a:lstStyle/>
        <a:p>
          <a:endParaRPr lang="en-US"/>
        </a:p>
      </dgm:t>
    </dgm:pt>
    <dgm:pt modelId="{8ABAFAB0-6098-FF43-A831-BEC7F16E0DF8}" type="pres">
      <dgm:prSet presAssocID="{08FF034A-D2AB-514F-9129-9F985E03D91E}" presName="Name0" presStyleCnt="0">
        <dgm:presLayoutVars>
          <dgm:chMax val="2"/>
          <dgm:chPref val="2"/>
          <dgm:animLvl val="lvl"/>
        </dgm:presLayoutVars>
      </dgm:prSet>
      <dgm:spPr/>
    </dgm:pt>
    <dgm:pt modelId="{0E2FC4EE-262A-0940-9F58-2016829660A4}" type="pres">
      <dgm:prSet presAssocID="{08FF034A-D2AB-514F-9129-9F985E03D91E}" presName="LeftText" presStyleLbl="revTx" presStyleIdx="0" presStyleCnt="0">
        <dgm:presLayoutVars>
          <dgm:bulletEnabled val="1"/>
        </dgm:presLayoutVars>
      </dgm:prSet>
      <dgm:spPr/>
    </dgm:pt>
    <dgm:pt modelId="{5A4A3A96-28C4-F742-A4F7-7957536D4FEF}" type="pres">
      <dgm:prSet presAssocID="{08FF034A-D2AB-514F-9129-9F985E03D91E}" presName="LeftNode" presStyleLbl="bgImgPlace1" presStyleIdx="0" presStyleCnt="2">
        <dgm:presLayoutVars>
          <dgm:chMax val="2"/>
          <dgm:chPref val="2"/>
        </dgm:presLayoutVars>
      </dgm:prSet>
      <dgm:spPr/>
    </dgm:pt>
    <dgm:pt modelId="{CEFA7611-E736-DD48-ABE9-67782970F44B}" type="pres">
      <dgm:prSet presAssocID="{08FF034A-D2AB-514F-9129-9F985E03D91E}" presName="RightText" presStyleLbl="revTx" presStyleIdx="0" presStyleCnt="0">
        <dgm:presLayoutVars>
          <dgm:bulletEnabled val="1"/>
        </dgm:presLayoutVars>
      </dgm:prSet>
      <dgm:spPr/>
    </dgm:pt>
    <dgm:pt modelId="{27203C81-3FEA-1C41-B7DB-DA6C2D20E1EE}" type="pres">
      <dgm:prSet presAssocID="{08FF034A-D2AB-514F-9129-9F985E03D91E}" presName="RightNode" presStyleLbl="bgImgPlace1" presStyleIdx="1" presStyleCnt="2">
        <dgm:presLayoutVars>
          <dgm:chMax val="0"/>
          <dgm:chPref val="0"/>
        </dgm:presLayoutVars>
      </dgm:prSet>
      <dgm:spPr/>
    </dgm:pt>
    <dgm:pt modelId="{29142EDB-5613-0544-A415-8A2667BE5FDA}" type="pres">
      <dgm:prSet presAssocID="{08FF034A-D2AB-514F-9129-9F985E03D91E}" presName="TopArrow" presStyleLbl="node1" presStyleIdx="0" presStyleCnt="2"/>
      <dgm:spPr/>
    </dgm:pt>
    <dgm:pt modelId="{00DE2431-62B0-E64C-AE52-DA00C80633F1}" type="pres">
      <dgm:prSet presAssocID="{08FF034A-D2AB-514F-9129-9F985E03D91E}" presName="BottomArrow" presStyleLbl="node1" presStyleIdx="1" presStyleCnt="2"/>
      <dgm:spPr/>
    </dgm:pt>
  </dgm:ptLst>
  <dgm:cxnLst>
    <dgm:cxn modelId="{F0E8BC09-6806-3E49-A015-E031DE50A7AF}" type="presOf" srcId="{08FF034A-D2AB-514F-9129-9F985E03D91E}" destId="{8ABAFAB0-6098-FF43-A831-BEC7F16E0DF8}" srcOrd="0" destOrd="0" presId="urn:microsoft.com/office/officeart/2009/layout/ReverseList"/>
    <dgm:cxn modelId="{3548D52E-7CB2-174A-896C-3C2E26615DC8}" type="presOf" srcId="{D0C7D239-ABF7-5948-8C7F-F2FFAD099A04}" destId="{5A4A3A96-28C4-F742-A4F7-7957536D4FEF}" srcOrd="1" destOrd="0" presId="urn:microsoft.com/office/officeart/2009/layout/ReverseList"/>
    <dgm:cxn modelId="{EFC98A67-5B60-7147-B71C-D5BE0D3427DE}" type="presOf" srcId="{D0C7D239-ABF7-5948-8C7F-F2FFAD099A04}" destId="{0E2FC4EE-262A-0940-9F58-2016829660A4}" srcOrd="0" destOrd="0" presId="urn:microsoft.com/office/officeart/2009/layout/ReverseList"/>
    <dgm:cxn modelId="{D77E5284-7C9C-A045-A3D5-E02480137729}" srcId="{08FF034A-D2AB-514F-9129-9F985E03D91E}" destId="{D0C7D239-ABF7-5948-8C7F-F2FFAD099A04}" srcOrd="0" destOrd="0" parTransId="{EF57CB69-29A3-7F4D-A509-A099B0B367B2}" sibTransId="{CCFD610E-1BE7-EB48-B9AE-18BC93226757}"/>
    <dgm:cxn modelId="{F19765AF-E55A-4047-A930-C8267E0D6223}" type="presOf" srcId="{7FAA604C-F550-7C40-9200-83E5BD0CEA0D}" destId="{CEFA7611-E736-DD48-ABE9-67782970F44B}" srcOrd="0" destOrd="0" presId="urn:microsoft.com/office/officeart/2009/layout/ReverseList"/>
    <dgm:cxn modelId="{F6A2DDDD-47F9-1C48-B141-D7880395853E}" type="presOf" srcId="{7FAA604C-F550-7C40-9200-83E5BD0CEA0D}" destId="{27203C81-3FEA-1C41-B7DB-DA6C2D20E1EE}" srcOrd="1" destOrd="0" presId="urn:microsoft.com/office/officeart/2009/layout/ReverseList"/>
    <dgm:cxn modelId="{5F34F3FC-D0DD-C548-9697-4B492E534715}" srcId="{08FF034A-D2AB-514F-9129-9F985E03D91E}" destId="{7FAA604C-F550-7C40-9200-83E5BD0CEA0D}" srcOrd="1" destOrd="0" parTransId="{96575A01-AA01-5C42-86AB-328AFF40092E}" sibTransId="{DC0F7B10-E0B9-4646-839B-7E9A7204C49A}"/>
    <dgm:cxn modelId="{005B3FA9-CD34-A141-A708-1F5EF646ECE1}" type="presParOf" srcId="{8ABAFAB0-6098-FF43-A831-BEC7F16E0DF8}" destId="{0E2FC4EE-262A-0940-9F58-2016829660A4}" srcOrd="0" destOrd="0" presId="urn:microsoft.com/office/officeart/2009/layout/ReverseList"/>
    <dgm:cxn modelId="{08087A1D-B7F9-F54E-A224-DB6ABBAF42A3}" type="presParOf" srcId="{8ABAFAB0-6098-FF43-A831-BEC7F16E0DF8}" destId="{5A4A3A96-28C4-F742-A4F7-7957536D4FEF}" srcOrd="1" destOrd="0" presId="urn:microsoft.com/office/officeart/2009/layout/ReverseList"/>
    <dgm:cxn modelId="{19645258-8E03-974F-BFED-A2AEA98BCA4E}" type="presParOf" srcId="{8ABAFAB0-6098-FF43-A831-BEC7F16E0DF8}" destId="{CEFA7611-E736-DD48-ABE9-67782970F44B}" srcOrd="2" destOrd="0" presId="urn:microsoft.com/office/officeart/2009/layout/ReverseList"/>
    <dgm:cxn modelId="{08055D2A-6532-0248-BE80-E4D1E1FFDB9C}" type="presParOf" srcId="{8ABAFAB0-6098-FF43-A831-BEC7F16E0DF8}" destId="{27203C81-3FEA-1C41-B7DB-DA6C2D20E1EE}" srcOrd="3" destOrd="0" presId="urn:microsoft.com/office/officeart/2009/layout/ReverseList"/>
    <dgm:cxn modelId="{47A61FDE-D286-D845-9704-F82AD9BEFF2F}" type="presParOf" srcId="{8ABAFAB0-6098-FF43-A831-BEC7F16E0DF8}" destId="{29142EDB-5613-0544-A415-8A2667BE5FDA}" srcOrd="4" destOrd="0" presId="urn:microsoft.com/office/officeart/2009/layout/ReverseList"/>
    <dgm:cxn modelId="{891E9999-A0FD-E548-B394-6C620BD2C8D2}" type="presParOf" srcId="{8ABAFAB0-6098-FF43-A831-BEC7F16E0DF8}" destId="{00DE2431-62B0-E64C-AE52-DA00C80633F1}"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F084CB-686D-5A46-8E33-00C303BC33B7}" type="doc">
      <dgm:prSet loTypeId="urn:microsoft.com/office/officeart/2005/8/layout/hList1" loCatId="list" qsTypeId="urn:microsoft.com/office/officeart/2005/8/quickstyle/simple4" qsCatId="simple" csTypeId="urn:microsoft.com/office/officeart/2005/8/colors/colorful1#2" csCatId="colorful" phldr="1"/>
      <dgm:spPr/>
      <dgm:t>
        <a:bodyPr/>
        <a:lstStyle/>
        <a:p>
          <a:endParaRPr lang="en-US"/>
        </a:p>
      </dgm:t>
    </dgm:pt>
    <dgm:pt modelId="{5B2245DE-2357-A644-93C7-E4A3D4CB48AF}">
      <dgm:prSet/>
      <dgm:spPr/>
      <dgm:t>
        <a:bodyPr/>
        <a:lstStyle/>
        <a:p>
          <a:pPr rtl="0"/>
          <a:r>
            <a:rPr lang="en-US" b="1" dirty="0">
              <a:solidFill>
                <a:srgbClr val="000000"/>
              </a:solidFill>
            </a:rPr>
            <a:t>Word-level reading</a:t>
          </a:r>
        </a:p>
      </dgm:t>
    </dgm:pt>
    <dgm:pt modelId="{7469788A-F203-4541-8D3F-9374A1A6DFE6}" type="parTrans" cxnId="{800F3DA3-77E6-7C44-8A3B-F26DC22D8D8F}">
      <dgm:prSet/>
      <dgm:spPr/>
      <dgm:t>
        <a:bodyPr/>
        <a:lstStyle/>
        <a:p>
          <a:endParaRPr lang="en-US"/>
        </a:p>
      </dgm:t>
    </dgm:pt>
    <dgm:pt modelId="{638343F8-2FF9-664E-B26C-6279624F26D5}" type="sibTrans" cxnId="{800F3DA3-77E6-7C44-8A3B-F26DC22D8D8F}">
      <dgm:prSet/>
      <dgm:spPr/>
      <dgm:t>
        <a:bodyPr/>
        <a:lstStyle/>
        <a:p>
          <a:endParaRPr lang="en-US"/>
        </a:p>
      </dgm:t>
    </dgm:pt>
    <dgm:pt modelId="{538CAA16-D127-8042-A9DA-B55182DF7833}">
      <dgm:prSet custT="1"/>
      <dgm:spPr/>
      <dgm:t>
        <a:bodyPr/>
        <a:lstStyle/>
        <a:p>
          <a:pPr rtl="0"/>
          <a:r>
            <a:rPr lang="en-US" sz="1800" dirty="0">
              <a:latin typeface="Arial" charset="0"/>
              <a:ea typeface="Arial" charset="0"/>
              <a:cs typeface="Arial" charset="0"/>
            </a:rPr>
            <a:t>Difficulties pronouncing words while reading</a:t>
          </a:r>
        </a:p>
      </dgm:t>
    </dgm:pt>
    <dgm:pt modelId="{CAB2330D-2F5F-0045-8F81-0E30BE67CAF2}" type="parTrans" cxnId="{742E9F2B-624D-C247-B299-0399864BFB0D}">
      <dgm:prSet/>
      <dgm:spPr/>
      <dgm:t>
        <a:bodyPr/>
        <a:lstStyle/>
        <a:p>
          <a:endParaRPr lang="en-US"/>
        </a:p>
      </dgm:t>
    </dgm:pt>
    <dgm:pt modelId="{50E9D30D-62AC-E94B-B2DF-76DA3974E28C}" type="sibTrans" cxnId="{742E9F2B-624D-C247-B299-0399864BFB0D}">
      <dgm:prSet/>
      <dgm:spPr/>
      <dgm:t>
        <a:bodyPr/>
        <a:lstStyle/>
        <a:p>
          <a:endParaRPr lang="en-US"/>
        </a:p>
      </dgm:t>
    </dgm:pt>
    <dgm:pt modelId="{F7FBE80B-C245-1F44-826C-3A1174FCD277}">
      <dgm:prSet custT="1"/>
      <dgm:spPr/>
      <dgm:t>
        <a:bodyPr/>
        <a:lstStyle/>
        <a:p>
          <a:pPr rtl="0"/>
          <a:r>
            <a:rPr lang="en-US" sz="1800" dirty="0">
              <a:latin typeface="Arial" charset="0"/>
              <a:ea typeface="Arial" charset="0"/>
              <a:cs typeface="Arial" charset="0"/>
            </a:rPr>
            <a:t>Difficulties inferring meaning of unknown words</a:t>
          </a:r>
        </a:p>
      </dgm:t>
    </dgm:pt>
    <dgm:pt modelId="{FA586460-0CCE-FC43-9376-B8E2196BAF84}" type="parTrans" cxnId="{4FBA8919-06D8-F444-BCC5-50A7B6732612}">
      <dgm:prSet/>
      <dgm:spPr/>
      <dgm:t>
        <a:bodyPr/>
        <a:lstStyle/>
        <a:p>
          <a:endParaRPr lang="en-US"/>
        </a:p>
      </dgm:t>
    </dgm:pt>
    <dgm:pt modelId="{75461B35-548F-0241-8317-E9ACE16CBFAA}" type="sibTrans" cxnId="{4FBA8919-06D8-F444-BCC5-50A7B6732612}">
      <dgm:prSet/>
      <dgm:spPr/>
      <dgm:t>
        <a:bodyPr/>
        <a:lstStyle/>
        <a:p>
          <a:endParaRPr lang="en-US"/>
        </a:p>
      </dgm:t>
    </dgm:pt>
    <dgm:pt modelId="{5A91445C-61D8-C546-96AE-0F99A53E20C7}">
      <dgm:prSet/>
      <dgm:spPr/>
      <dgm:t>
        <a:bodyPr/>
        <a:lstStyle/>
        <a:p>
          <a:pPr rtl="0"/>
          <a:r>
            <a:rPr lang="en-US" b="1" dirty="0">
              <a:solidFill>
                <a:srgbClr val="000000"/>
              </a:solidFill>
            </a:rPr>
            <a:t>Text level reading</a:t>
          </a:r>
        </a:p>
      </dgm:t>
    </dgm:pt>
    <dgm:pt modelId="{B7FA4CAF-DDD0-E947-9156-AAE550A5A8F7}" type="parTrans" cxnId="{DFA23E0D-EA61-D843-9602-814752E4E3DB}">
      <dgm:prSet/>
      <dgm:spPr/>
      <dgm:t>
        <a:bodyPr/>
        <a:lstStyle/>
        <a:p>
          <a:endParaRPr lang="en-US"/>
        </a:p>
      </dgm:t>
    </dgm:pt>
    <dgm:pt modelId="{C78B3906-AE17-1D4B-9CA2-3498FA8CE029}" type="sibTrans" cxnId="{DFA23E0D-EA61-D843-9602-814752E4E3DB}">
      <dgm:prSet/>
      <dgm:spPr/>
      <dgm:t>
        <a:bodyPr/>
        <a:lstStyle/>
        <a:p>
          <a:endParaRPr lang="en-US"/>
        </a:p>
      </dgm:t>
    </dgm:pt>
    <dgm:pt modelId="{35C48582-2B62-1846-A43F-8AA331D7A1DC}">
      <dgm:prSet custT="1"/>
      <dgm:spPr/>
      <dgm:t>
        <a:bodyPr/>
        <a:lstStyle/>
        <a:p>
          <a:pPr rtl="0"/>
          <a:r>
            <a:rPr lang="en-US" sz="1800" dirty="0">
              <a:latin typeface="Arial" charset="0"/>
              <a:ea typeface="Arial" charset="0"/>
              <a:cs typeface="Arial" charset="0"/>
            </a:rPr>
            <a:t>Difficulties understanding key and detailed information</a:t>
          </a:r>
        </a:p>
      </dgm:t>
    </dgm:pt>
    <dgm:pt modelId="{F3A6C0C2-4D3C-5143-97B1-911B931333B9}" type="parTrans" cxnId="{049B84D3-4160-7740-87D2-078EAF2F3016}">
      <dgm:prSet/>
      <dgm:spPr/>
      <dgm:t>
        <a:bodyPr/>
        <a:lstStyle/>
        <a:p>
          <a:endParaRPr lang="en-US"/>
        </a:p>
      </dgm:t>
    </dgm:pt>
    <dgm:pt modelId="{3A828B87-3168-6849-9695-81599CEF68D5}" type="sibTrans" cxnId="{049B84D3-4160-7740-87D2-078EAF2F3016}">
      <dgm:prSet/>
      <dgm:spPr/>
      <dgm:t>
        <a:bodyPr/>
        <a:lstStyle/>
        <a:p>
          <a:endParaRPr lang="en-US"/>
        </a:p>
      </dgm:t>
    </dgm:pt>
    <dgm:pt modelId="{36F45477-6A27-BD42-8DBC-6C7B14931C0A}">
      <dgm:prSet custT="1"/>
      <dgm:spPr/>
      <dgm:t>
        <a:bodyPr/>
        <a:lstStyle/>
        <a:p>
          <a:pPr rtl="0"/>
          <a:r>
            <a:rPr lang="en-US" sz="1800" dirty="0">
              <a:latin typeface="Arial" charset="0"/>
              <a:ea typeface="Arial" charset="0"/>
              <a:cs typeface="Arial" charset="0"/>
            </a:rPr>
            <a:t>Difficulty inferring implicit meaning</a:t>
          </a:r>
        </a:p>
      </dgm:t>
    </dgm:pt>
    <dgm:pt modelId="{1E9FBE47-114A-2C49-A19B-DEB3BC93CB76}" type="parTrans" cxnId="{F39CE913-AEE0-4C4B-99B8-C27A5B9A8A36}">
      <dgm:prSet/>
      <dgm:spPr/>
      <dgm:t>
        <a:bodyPr/>
        <a:lstStyle/>
        <a:p>
          <a:endParaRPr lang="en-US"/>
        </a:p>
      </dgm:t>
    </dgm:pt>
    <dgm:pt modelId="{DA3927D6-3D27-C947-96D2-E10EFDC7D618}" type="sibTrans" cxnId="{F39CE913-AEE0-4C4B-99B8-C27A5B9A8A36}">
      <dgm:prSet/>
      <dgm:spPr/>
      <dgm:t>
        <a:bodyPr/>
        <a:lstStyle/>
        <a:p>
          <a:endParaRPr lang="en-US"/>
        </a:p>
      </dgm:t>
    </dgm:pt>
    <dgm:pt modelId="{E5A8C9AC-FA3F-4045-B621-95C260EE34A6}">
      <dgm:prSet custT="1"/>
      <dgm:spPr/>
      <dgm:t>
        <a:bodyPr/>
        <a:lstStyle/>
        <a:p>
          <a:pPr rtl="0"/>
          <a:r>
            <a:rPr lang="en-US" sz="1800" dirty="0">
              <a:latin typeface="Arial" charset="0"/>
              <a:ea typeface="Arial" charset="0"/>
              <a:cs typeface="Arial" charset="0"/>
            </a:rPr>
            <a:t>Slow pace</a:t>
          </a:r>
        </a:p>
      </dgm:t>
    </dgm:pt>
    <dgm:pt modelId="{01B5B2B5-E10B-A14A-87DF-75334B5578B1}" type="parTrans" cxnId="{989F05A6-14FD-BA41-B567-0E25BA86AE3B}">
      <dgm:prSet/>
      <dgm:spPr/>
      <dgm:t>
        <a:bodyPr/>
        <a:lstStyle/>
        <a:p>
          <a:endParaRPr lang="en-US"/>
        </a:p>
      </dgm:t>
    </dgm:pt>
    <dgm:pt modelId="{61AA3A9C-018D-3E4A-8A69-F448952008D6}" type="sibTrans" cxnId="{989F05A6-14FD-BA41-B567-0E25BA86AE3B}">
      <dgm:prSet/>
      <dgm:spPr/>
      <dgm:t>
        <a:bodyPr/>
        <a:lstStyle/>
        <a:p>
          <a:endParaRPr lang="en-US"/>
        </a:p>
      </dgm:t>
    </dgm:pt>
    <dgm:pt modelId="{2C37EBC9-D19C-844D-BA2C-ED40924FE0B8}">
      <dgm:prSet custT="1"/>
      <dgm:spPr/>
      <dgm:t>
        <a:bodyPr/>
        <a:lstStyle/>
        <a:p>
          <a:pPr rtl="0"/>
          <a:r>
            <a:rPr lang="en-US" sz="1800" dirty="0">
              <a:latin typeface="Arial" charset="0"/>
              <a:ea typeface="Arial" charset="0"/>
              <a:cs typeface="Arial" charset="0"/>
            </a:rPr>
            <a:t>Inaccurate word recognition</a:t>
          </a:r>
        </a:p>
      </dgm:t>
    </dgm:pt>
    <dgm:pt modelId="{30294BF0-10C2-E44D-A161-A132A109FF5E}" type="parTrans" cxnId="{F0585380-2231-FF47-BE29-365806B892E2}">
      <dgm:prSet/>
      <dgm:spPr/>
      <dgm:t>
        <a:bodyPr/>
        <a:lstStyle/>
        <a:p>
          <a:endParaRPr lang="en-US"/>
        </a:p>
      </dgm:t>
    </dgm:pt>
    <dgm:pt modelId="{D2A6EE3C-FD3A-254F-B18A-7BA4E07A12C3}" type="sibTrans" cxnId="{F0585380-2231-FF47-BE29-365806B892E2}">
      <dgm:prSet/>
      <dgm:spPr/>
      <dgm:t>
        <a:bodyPr/>
        <a:lstStyle/>
        <a:p>
          <a:endParaRPr lang="en-US"/>
        </a:p>
      </dgm:t>
    </dgm:pt>
    <dgm:pt modelId="{06E3222A-44FC-DD4C-ADB1-7468D92E4D56}">
      <dgm:prSet custT="1"/>
      <dgm:spPr/>
      <dgm:t>
        <a:bodyPr/>
        <a:lstStyle/>
        <a:p>
          <a:pPr rtl="0"/>
          <a:r>
            <a:rPr lang="en-US" sz="1800" dirty="0">
              <a:latin typeface="Arial" charset="0"/>
              <a:ea typeface="Arial" charset="0"/>
              <a:cs typeface="Arial" charset="0"/>
            </a:rPr>
            <a:t>Paying attention to meaning while reading aloud</a:t>
          </a:r>
        </a:p>
      </dgm:t>
    </dgm:pt>
    <dgm:pt modelId="{C7195B9F-EFFF-7B49-9989-FA5B7BD3D659}" type="parTrans" cxnId="{9038A59E-F3C2-394C-8D42-6A2E1519CF39}">
      <dgm:prSet/>
      <dgm:spPr/>
      <dgm:t>
        <a:bodyPr/>
        <a:lstStyle/>
        <a:p>
          <a:endParaRPr lang="en-US"/>
        </a:p>
      </dgm:t>
    </dgm:pt>
    <dgm:pt modelId="{1FDA4B2D-CA23-B941-8FB8-0B5DAB6EB6F7}" type="sibTrans" cxnId="{9038A59E-F3C2-394C-8D42-6A2E1519CF39}">
      <dgm:prSet/>
      <dgm:spPr/>
      <dgm:t>
        <a:bodyPr/>
        <a:lstStyle/>
        <a:p>
          <a:endParaRPr lang="en-US"/>
        </a:p>
      </dgm:t>
    </dgm:pt>
    <dgm:pt modelId="{D446F7A7-9690-5145-90BE-3C6868F13DA4}" type="pres">
      <dgm:prSet presAssocID="{1DF084CB-686D-5A46-8E33-00C303BC33B7}" presName="Name0" presStyleCnt="0">
        <dgm:presLayoutVars>
          <dgm:dir/>
          <dgm:animLvl val="lvl"/>
          <dgm:resizeHandles val="exact"/>
        </dgm:presLayoutVars>
      </dgm:prSet>
      <dgm:spPr/>
    </dgm:pt>
    <dgm:pt modelId="{EF908E64-17EC-2C44-874F-9C987D40A61F}" type="pres">
      <dgm:prSet presAssocID="{5B2245DE-2357-A644-93C7-E4A3D4CB48AF}" presName="composite" presStyleCnt="0"/>
      <dgm:spPr/>
    </dgm:pt>
    <dgm:pt modelId="{134D439E-5A07-2F41-ADEA-C5D4AB631349}" type="pres">
      <dgm:prSet presAssocID="{5B2245DE-2357-A644-93C7-E4A3D4CB48AF}" presName="parTx" presStyleLbl="alignNode1" presStyleIdx="0" presStyleCnt="2">
        <dgm:presLayoutVars>
          <dgm:chMax val="0"/>
          <dgm:chPref val="0"/>
          <dgm:bulletEnabled val="1"/>
        </dgm:presLayoutVars>
      </dgm:prSet>
      <dgm:spPr/>
    </dgm:pt>
    <dgm:pt modelId="{71EBED3D-4759-AF48-96EC-51AAE7C28EB7}" type="pres">
      <dgm:prSet presAssocID="{5B2245DE-2357-A644-93C7-E4A3D4CB48AF}" presName="desTx" presStyleLbl="alignAccFollowNode1" presStyleIdx="0" presStyleCnt="2">
        <dgm:presLayoutVars>
          <dgm:bulletEnabled val="1"/>
        </dgm:presLayoutVars>
      </dgm:prSet>
      <dgm:spPr/>
    </dgm:pt>
    <dgm:pt modelId="{1AFEC8B2-4963-8442-A5B2-48898B7A4713}" type="pres">
      <dgm:prSet presAssocID="{638343F8-2FF9-664E-B26C-6279624F26D5}" presName="space" presStyleCnt="0"/>
      <dgm:spPr/>
    </dgm:pt>
    <dgm:pt modelId="{FE99E3BB-C9A5-3045-93F9-A78E757415AA}" type="pres">
      <dgm:prSet presAssocID="{5A91445C-61D8-C546-96AE-0F99A53E20C7}" presName="composite" presStyleCnt="0"/>
      <dgm:spPr/>
    </dgm:pt>
    <dgm:pt modelId="{AD347C2F-1AE9-A645-B202-6DD07EC40A02}" type="pres">
      <dgm:prSet presAssocID="{5A91445C-61D8-C546-96AE-0F99A53E20C7}" presName="parTx" presStyleLbl="alignNode1" presStyleIdx="1" presStyleCnt="2">
        <dgm:presLayoutVars>
          <dgm:chMax val="0"/>
          <dgm:chPref val="0"/>
          <dgm:bulletEnabled val="1"/>
        </dgm:presLayoutVars>
      </dgm:prSet>
      <dgm:spPr/>
    </dgm:pt>
    <dgm:pt modelId="{6356FA7B-0211-0147-AC66-F2331C037CD7}" type="pres">
      <dgm:prSet presAssocID="{5A91445C-61D8-C546-96AE-0F99A53E20C7}" presName="desTx" presStyleLbl="alignAccFollowNode1" presStyleIdx="1" presStyleCnt="2">
        <dgm:presLayoutVars>
          <dgm:bulletEnabled val="1"/>
        </dgm:presLayoutVars>
      </dgm:prSet>
      <dgm:spPr/>
    </dgm:pt>
  </dgm:ptLst>
  <dgm:cxnLst>
    <dgm:cxn modelId="{DFA23E0D-EA61-D843-9602-814752E4E3DB}" srcId="{1DF084CB-686D-5A46-8E33-00C303BC33B7}" destId="{5A91445C-61D8-C546-96AE-0F99A53E20C7}" srcOrd="1" destOrd="0" parTransId="{B7FA4CAF-DDD0-E947-9156-AAE550A5A8F7}" sibTransId="{C78B3906-AE17-1D4B-9CA2-3498FA8CE029}"/>
    <dgm:cxn modelId="{F39CE913-AEE0-4C4B-99B8-C27A5B9A8A36}" srcId="{5A91445C-61D8-C546-96AE-0F99A53E20C7}" destId="{36F45477-6A27-BD42-8DBC-6C7B14931C0A}" srcOrd="1" destOrd="0" parTransId="{1E9FBE47-114A-2C49-A19B-DEB3BC93CB76}" sibTransId="{DA3927D6-3D27-C947-96D2-E10EFDC7D618}"/>
    <dgm:cxn modelId="{4982D514-E33D-F940-9022-CE36EAD2BF83}" type="presOf" srcId="{5B2245DE-2357-A644-93C7-E4A3D4CB48AF}" destId="{134D439E-5A07-2F41-ADEA-C5D4AB631349}" srcOrd="0" destOrd="0" presId="urn:microsoft.com/office/officeart/2005/8/layout/hList1"/>
    <dgm:cxn modelId="{4FBA8919-06D8-F444-BCC5-50A7B6732612}" srcId="{5B2245DE-2357-A644-93C7-E4A3D4CB48AF}" destId="{F7FBE80B-C245-1F44-826C-3A1174FCD277}" srcOrd="3" destOrd="0" parTransId="{FA586460-0CCE-FC43-9376-B8E2196BAF84}" sibTransId="{75461B35-548F-0241-8317-E9ACE16CBFAA}"/>
    <dgm:cxn modelId="{1AA4CE21-A965-3A4A-997B-A75F847ADAC1}" type="presOf" srcId="{36F45477-6A27-BD42-8DBC-6C7B14931C0A}" destId="{6356FA7B-0211-0147-AC66-F2331C037CD7}" srcOrd="0" destOrd="1" presId="urn:microsoft.com/office/officeart/2005/8/layout/hList1"/>
    <dgm:cxn modelId="{742E9F2B-624D-C247-B299-0399864BFB0D}" srcId="{5B2245DE-2357-A644-93C7-E4A3D4CB48AF}" destId="{538CAA16-D127-8042-A9DA-B55182DF7833}" srcOrd="2" destOrd="0" parTransId="{CAB2330D-2F5F-0045-8F81-0E30BE67CAF2}" sibTransId="{50E9D30D-62AC-E94B-B2DF-76DA3974E28C}"/>
    <dgm:cxn modelId="{0B203F38-217B-DB4B-AFD5-C5E1441DEA18}" type="presOf" srcId="{2C37EBC9-D19C-844D-BA2C-ED40924FE0B8}" destId="{71EBED3D-4759-AF48-96EC-51AAE7C28EB7}" srcOrd="0" destOrd="1" presId="urn:microsoft.com/office/officeart/2005/8/layout/hList1"/>
    <dgm:cxn modelId="{79D96B39-16D3-484F-85D6-7B8A8F35D900}" type="presOf" srcId="{538CAA16-D127-8042-A9DA-B55182DF7833}" destId="{71EBED3D-4759-AF48-96EC-51AAE7C28EB7}" srcOrd="0" destOrd="2" presId="urn:microsoft.com/office/officeart/2005/8/layout/hList1"/>
    <dgm:cxn modelId="{1A56AD6D-30F6-FE42-94C3-2F39F1B17517}" type="presOf" srcId="{1DF084CB-686D-5A46-8E33-00C303BC33B7}" destId="{D446F7A7-9690-5145-90BE-3C6868F13DA4}" srcOrd="0" destOrd="0" presId="urn:microsoft.com/office/officeart/2005/8/layout/hList1"/>
    <dgm:cxn modelId="{A82CBF7F-FCD7-0A4D-8603-23BF4E1EF0B3}" type="presOf" srcId="{E5A8C9AC-FA3F-4045-B621-95C260EE34A6}" destId="{71EBED3D-4759-AF48-96EC-51AAE7C28EB7}" srcOrd="0" destOrd="0" presId="urn:microsoft.com/office/officeart/2005/8/layout/hList1"/>
    <dgm:cxn modelId="{F0585380-2231-FF47-BE29-365806B892E2}" srcId="{5B2245DE-2357-A644-93C7-E4A3D4CB48AF}" destId="{2C37EBC9-D19C-844D-BA2C-ED40924FE0B8}" srcOrd="1" destOrd="0" parTransId="{30294BF0-10C2-E44D-A161-A132A109FF5E}" sibTransId="{D2A6EE3C-FD3A-254F-B18A-7BA4E07A12C3}"/>
    <dgm:cxn modelId="{9038A59E-F3C2-394C-8D42-6A2E1519CF39}" srcId="{5A91445C-61D8-C546-96AE-0F99A53E20C7}" destId="{06E3222A-44FC-DD4C-ADB1-7468D92E4D56}" srcOrd="2" destOrd="0" parTransId="{C7195B9F-EFFF-7B49-9989-FA5B7BD3D659}" sibTransId="{1FDA4B2D-CA23-B941-8FB8-0B5DAB6EB6F7}"/>
    <dgm:cxn modelId="{6D2B05A1-E23E-9647-88C1-EC94C8009F0B}" type="presOf" srcId="{35C48582-2B62-1846-A43F-8AA331D7A1DC}" destId="{6356FA7B-0211-0147-AC66-F2331C037CD7}" srcOrd="0" destOrd="0" presId="urn:microsoft.com/office/officeart/2005/8/layout/hList1"/>
    <dgm:cxn modelId="{800F3DA3-77E6-7C44-8A3B-F26DC22D8D8F}" srcId="{1DF084CB-686D-5A46-8E33-00C303BC33B7}" destId="{5B2245DE-2357-A644-93C7-E4A3D4CB48AF}" srcOrd="0" destOrd="0" parTransId="{7469788A-F203-4541-8D3F-9374A1A6DFE6}" sibTransId="{638343F8-2FF9-664E-B26C-6279624F26D5}"/>
    <dgm:cxn modelId="{D2E2D9A4-89C5-4A4C-AAA1-ED38609D547A}" type="presOf" srcId="{5A91445C-61D8-C546-96AE-0F99A53E20C7}" destId="{AD347C2F-1AE9-A645-B202-6DD07EC40A02}" srcOrd="0" destOrd="0" presId="urn:microsoft.com/office/officeart/2005/8/layout/hList1"/>
    <dgm:cxn modelId="{989F05A6-14FD-BA41-B567-0E25BA86AE3B}" srcId="{5B2245DE-2357-A644-93C7-E4A3D4CB48AF}" destId="{E5A8C9AC-FA3F-4045-B621-95C260EE34A6}" srcOrd="0" destOrd="0" parTransId="{01B5B2B5-E10B-A14A-87DF-75334B5578B1}" sibTransId="{61AA3A9C-018D-3E4A-8A69-F448952008D6}"/>
    <dgm:cxn modelId="{8B6667B6-BFA7-EA47-95AD-F303ABB73A5B}" type="presOf" srcId="{06E3222A-44FC-DD4C-ADB1-7468D92E4D56}" destId="{6356FA7B-0211-0147-AC66-F2331C037CD7}" srcOrd="0" destOrd="2" presId="urn:microsoft.com/office/officeart/2005/8/layout/hList1"/>
    <dgm:cxn modelId="{049B84D3-4160-7740-87D2-078EAF2F3016}" srcId="{5A91445C-61D8-C546-96AE-0F99A53E20C7}" destId="{35C48582-2B62-1846-A43F-8AA331D7A1DC}" srcOrd="0" destOrd="0" parTransId="{F3A6C0C2-4D3C-5143-97B1-911B931333B9}" sibTransId="{3A828B87-3168-6849-9695-81599CEF68D5}"/>
    <dgm:cxn modelId="{2C04D9E5-79C5-524D-B52F-B349F8577EAC}" type="presOf" srcId="{F7FBE80B-C245-1F44-826C-3A1174FCD277}" destId="{71EBED3D-4759-AF48-96EC-51AAE7C28EB7}" srcOrd="0" destOrd="3" presId="urn:microsoft.com/office/officeart/2005/8/layout/hList1"/>
    <dgm:cxn modelId="{A896230E-7643-6D44-9403-DF371A68E0B6}" type="presParOf" srcId="{D446F7A7-9690-5145-90BE-3C6868F13DA4}" destId="{EF908E64-17EC-2C44-874F-9C987D40A61F}" srcOrd="0" destOrd="0" presId="urn:microsoft.com/office/officeart/2005/8/layout/hList1"/>
    <dgm:cxn modelId="{8CDE22D2-7762-8B4F-ACC6-0948772141BE}" type="presParOf" srcId="{EF908E64-17EC-2C44-874F-9C987D40A61F}" destId="{134D439E-5A07-2F41-ADEA-C5D4AB631349}" srcOrd="0" destOrd="0" presId="urn:microsoft.com/office/officeart/2005/8/layout/hList1"/>
    <dgm:cxn modelId="{06D82956-FB96-E941-A380-6A74CA930BE5}" type="presParOf" srcId="{EF908E64-17EC-2C44-874F-9C987D40A61F}" destId="{71EBED3D-4759-AF48-96EC-51AAE7C28EB7}" srcOrd="1" destOrd="0" presId="urn:microsoft.com/office/officeart/2005/8/layout/hList1"/>
    <dgm:cxn modelId="{935DF278-5A90-7A40-BFA1-DD516CAA2C69}" type="presParOf" srcId="{D446F7A7-9690-5145-90BE-3C6868F13DA4}" destId="{1AFEC8B2-4963-8442-A5B2-48898B7A4713}" srcOrd="1" destOrd="0" presId="urn:microsoft.com/office/officeart/2005/8/layout/hList1"/>
    <dgm:cxn modelId="{B9A0D9A0-07F3-FD40-90A8-EBB6928364B3}" type="presParOf" srcId="{D446F7A7-9690-5145-90BE-3C6868F13DA4}" destId="{FE99E3BB-C9A5-3045-93F9-A78E757415AA}" srcOrd="2" destOrd="0" presId="urn:microsoft.com/office/officeart/2005/8/layout/hList1"/>
    <dgm:cxn modelId="{DACD8D4B-7668-5A41-8456-DB9768026A0A}" type="presParOf" srcId="{FE99E3BB-C9A5-3045-93F9-A78E757415AA}" destId="{AD347C2F-1AE9-A645-B202-6DD07EC40A02}" srcOrd="0" destOrd="0" presId="urn:microsoft.com/office/officeart/2005/8/layout/hList1"/>
    <dgm:cxn modelId="{B97E38CF-868C-334A-BFD5-DE23EA45AB62}" type="presParOf" srcId="{FE99E3BB-C9A5-3045-93F9-A78E757415AA}" destId="{6356FA7B-0211-0147-AC66-F2331C037CD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F084CB-686D-5A46-8E33-00C303BC33B7}" type="doc">
      <dgm:prSet loTypeId="urn:microsoft.com/office/officeart/2005/8/layout/hList1" loCatId="list" qsTypeId="urn:microsoft.com/office/officeart/2005/8/quickstyle/simple4" qsCatId="simple" csTypeId="urn:microsoft.com/office/officeart/2005/8/colors/colorful1#3" csCatId="colorful" phldr="1"/>
      <dgm:spPr/>
      <dgm:t>
        <a:bodyPr/>
        <a:lstStyle/>
        <a:p>
          <a:endParaRPr lang="en-US"/>
        </a:p>
      </dgm:t>
    </dgm:pt>
    <dgm:pt modelId="{5B2245DE-2357-A644-93C7-E4A3D4CB48AF}">
      <dgm:prSet/>
      <dgm:spPr/>
      <dgm:t>
        <a:bodyPr/>
        <a:lstStyle/>
        <a:p>
          <a:pPr rtl="0"/>
          <a:r>
            <a:rPr lang="en-US" b="1" dirty="0">
              <a:solidFill>
                <a:srgbClr val="000000"/>
              </a:solidFill>
              <a:latin typeface="Arial" charset="0"/>
              <a:ea typeface="Arial" charset="0"/>
              <a:cs typeface="Arial" charset="0"/>
            </a:rPr>
            <a:t>Word-level writing</a:t>
          </a:r>
        </a:p>
      </dgm:t>
    </dgm:pt>
    <dgm:pt modelId="{7469788A-F203-4541-8D3F-9374A1A6DFE6}" type="parTrans" cxnId="{800F3DA3-77E6-7C44-8A3B-F26DC22D8D8F}">
      <dgm:prSet/>
      <dgm:spPr/>
      <dgm:t>
        <a:bodyPr/>
        <a:lstStyle/>
        <a:p>
          <a:endParaRPr lang="en-US"/>
        </a:p>
      </dgm:t>
    </dgm:pt>
    <dgm:pt modelId="{638343F8-2FF9-664E-B26C-6279624F26D5}" type="sibTrans" cxnId="{800F3DA3-77E6-7C44-8A3B-F26DC22D8D8F}">
      <dgm:prSet/>
      <dgm:spPr/>
      <dgm:t>
        <a:bodyPr/>
        <a:lstStyle/>
        <a:p>
          <a:endParaRPr lang="en-US"/>
        </a:p>
      </dgm:t>
    </dgm:pt>
    <dgm:pt modelId="{5A91445C-61D8-C546-96AE-0F99A53E20C7}">
      <dgm:prSet/>
      <dgm:spPr/>
      <dgm:t>
        <a:bodyPr/>
        <a:lstStyle/>
        <a:p>
          <a:pPr rtl="0"/>
          <a:r>
            <a:rPr lang="en-US" b="1" dirty="0">
              <a:solidFill>
                <a:srgbClr val="000000"/>
              </a:solidFill>
              <a:latin typeface="Arial" charset="0"/>
              <a:ea typeface="Arial" charset="0"/>
              <a:cs typeface="Arial" charset="0"/>
            </a:rPr>
            <a:t>Text level writing</a:t>
          </a:r>
        </a:p>
      </dgm:t>
    </dgm:pt>
    <dgm:pt modelId="{B7FA4CAF-DDD0-E947-9156-AAE550A5A8F7}" type="parTrans" cxnId="{DFA23E0D-EA61-D843-9602-814752E4E3DB}">
      <dgm:prSet/>
      <dgm:spPr/>
      <dgm:t>
        <a:bodyPr/>
        <a:lstStyle/>
        <a:p>
          <a:endParaRPr lang="en-US"/>
        </a:p>
      </dgm:t>
    </dgm:pt>
    <dgm:pt modelId="{C78B3906-AE17-1D4B-9CA2-3498FA8CE029}" type="sibTrans" cxnId="{DFA23E0D-EA61-D843-9602-814752E4E3DB}">
      <dgm:prSet/>
      <dgm:spPr/>
      <dgm:t>
        <a:bodyPr/>
        <a:lstStyle/>
        <a:p>
          <a:endParaRPr lang="en-US"/>
        </a:p>
      </dgm:t>
    </dgm:pt>
    <dgm:pt modelId="{35C48582-2B62-1846-A43F-8AA331D7A1DC}">
      <dgm:prSet/>
      <dgm:spPr/>
      <dgm:t>
        <a:bodyPr/>
        <a:lstStyle/>
        <a:p>
          <a:pPr rtl="0"/>
          <a:r>
            <a:rPr lang="en-US" dirty="0">
              <a:latin typeface="Arial" charset="0"/>
              <a:ea typeface="Arial" charset="0"/>
              <a:cs typeface="Arial" charset="0"/>
            </a:rPr>
            <a:t>Difficulties organizing ideas</a:t>
          </a:r>
        </a:p>
      </dgm:t>
    </dgm:pt>
    <dgm:pt modelId="{F3A6C0C2-4D3C-5143-97B1-911B931333B9}" type="parTrans" cxnId="{049B84D3-4160-7740-87D2-078EAF2F3016}">
      <dgm:prSet/>
      <dgm:spPr/>
      <dgm:t>
        <a:bodyPr/>
        <a:lstStyle/>
        <a:p>
          <a:endParaRPr lang="en-US"/>
        </a:p>
      </dgm:t>
    </dgm:pt>
    <dgm:pt modelId="{3A828B87-3168-6849-9695-81599CEF68D5}" type="sibTrans" cxnId="{049B84D3-4160-7740-87D2-078EAF2F3016}">
      <dgm:prSet/>
      <dgm:spPr/>
      <dgm:t>
        <a:bodyPr/>
        <a:lstStyle/>
        <a:p>
          <a:endParaRPr lang="en-US"/>
        </a:p>
      </dgm:t>
    </dgm:pt>
    <dgm:pt modelId="{36F45477-6A27-BD42-8DBC-6C7B14931C0A}">
      <dgm:prSet/>
      <dgm:spPr/>
      <dgm:t>
        <a:bodyPr/>
        <a:lstStyle/>
        <a:p>
          <a:pPr rtl="0"/>
          <a:r>
            <a:rPr lang="en-US" dirty="0">
              <a:latin typeface="Arial" charset="0"/>
              <a:ea typeface="Arial" charset="0"/>
              <a:cs typeface="Arial" charset="0"/>
            </a:rPr>
            <a:t>Coherence</a:t>
          </a:r>
        </a:p>
      </dgm:t>
    </dgm:pt>
    <dgm:pt modelId="{1E9FBE47-114A-2C49-A19B-DEB3BC93CB76}" type="parTrans" cxnId="{F39CE913-AEE0-4C4B-99B8-C27A5B9A8A36}">
      <dgm:prSet/>
      <dgm:spPr/>
      <dgm:t>
        <a:bodyPr/>
        <a:lstStyle/>
        <a:p>
          <a:endParaRPr lang="en-US"/>
        </a:p>
      </dgm:t>
    </dgm:pt>
    <dgm:pt modelId="{DA3927D6-3D27-C947-96D2-E10EFDC7D618}" type="sibTrans" cxnId="{F39CE913-AEE0-4C4B-99B8-C27A5B9A8A36}">
      <dgm:prSet/>
      <dgm:spPr/>
      <dgm:t>
        <a:bodyPr/>
        <a:lstStyle/>
        <a:p>
          <a:endParaRPr lang="en-US"/>
        </a:p>
      </dgm:t>
    </dgm:pt>
    <dgm:pt modelId="{E5A8C9AC-FA3F-4045-B621-95C260EE34A6}">
      <dgm:prSet/>
      <dgm:spPr/>
      <dgm:t>
        <a:bodyPr/>
        <a:lstStyle/>
        <a:p>
          <a:pPr rtl="0"/>
          <a:r>
            <a:rPr lang="en-US" dirty="0">
              <a:latin typeface="Arial" charset="0"/>
              <a:ea typeface="Arial" charset="0"/>
              <a:cs typeface="Arial" charset="0"/>
            </a:rPr>
            <a:t>Slow pace</a:t>
          </a:r>
        </a:p>
      </dgm:t>
    </dgm:pt>
    <dgm:pt modelId="{01B5B2B5-E10B-A14A-87DF-75334B5578B1}" type="parTrans" cxnId="{989F05A6-14FD-BA41-B567-0E25BA86AE3B}">
      <dgm:prSet/>
      <dgm:spPr/>
      <dgm:t>
        <a:bodyPr/>
        <a:lstStyle/>
        <a:p>
          <a:endParaRPr lang="en-US"/>
        </a:p>
      </dgm:t>
    </dgm:pt>
    <dgm:pt modelId="{61AA3A9C-018D-3E4A-8A69-F448952008D6}" type="sibTrans" cxnId="{989F05A6-14FD-BA41-B567-0E25BA86AE3B}">
      <dgm:prSet/>
      <dgm:spPr/>
      <dgm:t>
        <a:bodyPr/>
        <a:lstStyle/>
        <a:p>
          <a:endParaRPr lang="en-US"/>
        </a:p>
      </dgm:t>
    </dgm:pt>
    <dgm:pt modelId="{2C37EBC9-D19C-844D-BA2C-ED40924FE0B8}">
      <dgm:prSet/>
      <dgm:spPr/>
      <dgm:t>
        <a:bodyPr/>
        <a:lstStyle/>
        <a:p>
          <a:pPr rtl="0"/>
          <a:r>
            <a:rPr lang="en-US" dirty="0">
              <a:latin typeface="Arial" charset="0"/>
              <a:ea typeface="Arial" charset="0"/>
              <a:cs typeface="Arial" charset="0"/>
            </a:rPr>
            <a:t>Inaccurate spelling</a:t>
          </a:r>
        </a:p>
      </dgm:t>
    </dgm:pt>
    <dgm:pt modelId="{30294BF0-10C2-E44D-A161-A132A109FF5E}" type="parTrans" cxnId="{F0585380-2231-FF47-BE29-365806B892E2}">
      <dgm:prSet/>
      <dgm:spPr/>
      <dgm:t>
        <a:bodyPr/>
        <a:lstStyle/>
        <a:p>
          <a:endParaRPr lang="en-US"/>
        </a:p>
      </dgm:t>
    </dgm:pt>
    <dgm:pt modelId="{D2A6EE3C-FD3A-254F-B18A-7BA4E07A12C3}" type="sibTrans" cxnId="{F0585380-2231-FF47-BE29-365806B892E2}">
      <dgm:prSet/>
      <dgm:spPr/>
      <dgm:t>
        <a:bodyPr/>
        <a:lstStyle/>
        <a:p>
          <a:endParaRPr lang="en-US"/>
        </a:p>
      </dgm:t>
    </dgm:pt>
    <dgm:pt modelId="{06E3222A-44FC-DD4C-ADB1-7468D92E4D56}">
      <dgm:prSet/>
      <dgm:spPr/>
      <dgm:t>
        <a:bodyPr/>
        <a:lstStyle/>
        <a:p>
          <a:pPr rtl="0"/>
          <a:r>
            <a:rPr lang="en-US" dirty="0">
              <a:latin typeface="Arial" charset="0"/>
              <a:ea typeface="Arial" charset="0"/>
              <a:cs typeface="Arial" charset="0"/>
            </a:rPr>
            <a:t>Accuracy</a:t>
          </a:r>
        </a:p>
      </dgm:t>
    </dgm:pt>
    <dgm:pt modelId="{C7195B9F-EFFF-7B49-9989-FA5B7BD3D659}" type="parTrans" cxnId="{9038A59E-F3C2-394C-8D42-6A2E1519CF39}">
      <dgm:prSet/>
      <dgm:spPr/>
      <dgm:t>
        <a:bodyPr/>
        <a:lstStyle/>
        <a:p>
          <a:endParaRPr lang="en-US"/>
        </a:p>
      </dgm:t>
    </dgm:pt>
    <dgm:pt modelId="{1FDA4B2D-CA23-B941-8FB8-0B5DAB6EB6F7}" type="sibTrans" cxnId="{9038A59E-F3C2-394C-8D42-6A2E1519CF39}">
      <dgm:prSet/>
      <dgm:spPr/>
      <dgm:t>
        <a:bodyPr/>
        <a:lstStyle/>
        <a:p>
          <a:endParaRPr lang="en-US"/>
        </a:p>
      </dgm:t>
    </dgm:pt>
    <dgm:pt modelId="{2CB58BF9-C0CD-9649-B1C3-FA944F529088}">
      <dgm:prSet/>
      <dgm:spPr/>
      <dgm:t>
        <a:bodyPr/>
        <a:lstStyle/>
        <a:p>
          <a:pPr rtl="0"/>
          <a:r>
            <a:rPr lang="en-US" dirty="0">
              <a:latin typeface="Arial" charset="0"/>
              <a:ea typeface="Arial" charset="0"/>
              <a:cs typeface="Arial" charset="0"/>
            </a:rPr>
            <a:t>Proofreading and revision</a:t>
          </a:r>
        </a:p>
      </dgm:t>
    </dgm:pt>
    <dgm:pt modelId="{208B6504-99AD-4F4C-B66D-58E8293F8527}" type="parTrans" cxnId="{0E4E7A5D-6DB4-4545-8342-4BF93CF1F19A}">
      <dgm:prSet/>
      <dgm:spPr/>
      <dgm:t>
        <a:bodyPr/>
        <a:lstStyle/>
        <a:p>
          <a:endParaRPr lang="en-US"/>
        </a:p>
      </dgm:t>
    </dgm:pt>
    <dgm:pt modelId="{8FB3CC0A-73DB-8E47-B8D1-66BFD2789A52}" type="sibTrans" cxnId="{0E4E7A5D-6DB4-4545-8342-4BF93CF1F19A}">
      <dgm:prSet/>
      <dgm:spPr/>
      <dgm:t>
        <a:bodyPr/>
        <a:lstStyle/>
        <a:p>
          <a:endParaRPr lang="en-US"/>
        </a:p>
      </dgm:t>
    </dgm:pt>
    <dgm:pt modelId="{D446F7A7-9690-5145-90BE-3C6868F13DA4}" type="pres">
      <dgm:prSet presAssocID="{1DF084CB-686D-5A46-8E33-00C303BC33B7}" presName="Name0" presStyleCnt="0">
        <dgm:presLayoutVars>
          <dgm:dir/>
          <dgm:animLvl val="lvl"/>
          <dgm:resizeHandles val="exact"/>
        </dgm:presLayoutVars>
      </dgm:prSet>
      <dgm:spPr/>
    </dgm:pt>
    <dgm:pt modelId="{EF908E64-17EC-2C44-874F-9C987D40A61F}" type="pres">
      <dgm:prSet presAssocID="{5B2245DE-2357-A644-93C7-E4A3D4CB48AF}" presName="composite" presStyleCnt="0"/>
      <dgm:spPr/>
    </dgm:pt>
    <dgm:pt modelId="{134D439E-5A07-2F41-ADEA-C5D4AB631349}" type="pres">
      <dgm:prSet presAssocID="{5B2245DE-2357-A644-93C7-E4A3D4CB48AF}" presName="parTx" presStyleLbl="alignNode1" presStyleIdx="0" presStyleCnt="2">
        <dgm:presLayoutVars>
          <dgm:chMax val="0"/>
          <dgm:chPref val="0"/>
          <dgm:bulletEnabled val="1"/>
        </dgm:presLayoutVars>
      </dgm:prSet>
      <dgm:spPr/>
    </dgm:pt>
    <dgm:pt modelId="{71EBED3D-4759-AF48-96EC-51AAE7C28EB7}" type="pres">
      <dgm:prSet presAssocID="{5B2245DE-2357-A644-93C7-E4A3D4CB48AF}" presName="desTx" presStyleLbl="alignAccFollowNode1" presStyleIdx="0" presStyleCnt="2">
        <dgm:presLayoutVars>
          <dgm:bulletEnabled val="1"/>
        </dgm:presLayoutVars>
      </dgm:prSet>
      <dgm:spPr/>
    </dgm:pt>
    <dgm:pt modelId="{1AFEC8B2-4963-8442-A5B2-48898B7A4713}" type="pres">
      <dgm:prSet presAssocID="{638343F8-2FF9-664E-B26C-6279624F26D5}" presName="space" presStyleCnt="0"/>
      <dgm:spPr/>
    </dgm:pt>
    <dgm:pt modelId="{FE99E3BB-C9A5-3045-93F9-A78E757415AA}" type="pres">
      <dgm:prSet presAssocID="{5A91445C-61D8-C546-96AE-0F99A53E20C7}" presName="composite" presStyleCnt="0"/>
      <dgm:spPr/>
    </dgm:pt>
    <dgm:pt modelId="{AD347C2F-1AE9-A645-B202-6DD07EC40A02}" type="pres">
      <dgm:prSet presAssocID="{5A91445C-61D8-C546-96AE-0F99A53E20C7}" presName="parTx" presStyleLbl="alignNode1" presStyleIdx="1" presStyleCnt="2">
        <dgm:presLayoutVars>
          <dgm:chMax val="0"/>
          <dgm:chPref val="0"/>
          <dgm:bulletEnabled val="1"/>
        </dgm:presLayoutVars>
      </dgm:prSet>
      <dgm:spPr/>
    </dgm:pt>
    <dgm:pt modelId="{6356FA7B-0211-0147-AC66-F2331C037CD7}" type="pres">
      <dgm:prSet presAssocID="{5A91445C-61D8-C546-96AE-0F99A53E20C7}" presName="desTx" presStyleLbl="alignAccFollowNode1" presStyleIdx="1" presStyleCnt="2">
        <dgm:presLayoutVars>
          <dgm:bulletEnabled val="1"/>
        </dgm:presLayoutVars>
      </dgm:prSet>
      <dgm:spPr/>
    </dgm:pt>
  </dgm:ptLst>
  <dgm:cxnLst>
    <dgm:cxn modelId="{89B68A03-5304-0F49-8AD1-A0E3DBFBA635}" type="presOf" srcId="{35C48582-2B62-1846-A43F-8AA331D7A1DC}" destId="{6356FA7B-0211-0147-AC66-F2331C037CD7}" srcOrd="0" destOrd="0" presId="urn:microsoft.com/office/officeart/2005/8/layout/hList1"/>
    <dgm:cxn modelId="{DFA23E0D-EA61-D843-9602-814752E4E3DB}" srcId="{1DF084CB-686D-5A46-8E33-00C303BC33B7}" destId="{5A91445C-61D8-C546-96AE-0F99A53E20C7}" srcOrd="1" destOrd="0" parTransId="{B7FA4CAF-DDD0-E947-9156-AAE550A5A8F7}" sibTransId="{C78B3906-AE17-1D4B-9CA2-3498FA8CE029}"/>
    <dgm:cxn modelId="{F39CE913-AEE0-4C4B-99B8-C27A5B9A8A36}" srcId="{5A91445C-61D8-C546-96AE-0F99A53E20C7}" destId="{36F45477-6A27-BD42-8DBC-6C7B14931C0A}" srcOrd="1" destOrd="0" parTransId="{1E9FBE47-114A-2C49-A19B-DEB3BC93CB76}" sibTransId="{DA3927D6-3D27-C947-96D2-E10EFDC7D618}"/>
    <dgm:cxn modelId="{9736C825-0AE1-E84E-A3C3-1933F26D7191}" type="presOf" srcId="{2C37EBC9-D19C-844D-BA2C-ED40924FE0B8}" destId="{71EBED3D-4759-AF48-96EC-51AAE7C28EB7}" srcOrd="0" destOrd="1" presId="urn:microsoft.com/office/officeart/2005/8/layout/hList1"/>
    <dgm:cxn modelId="{0E4E7A5D-6DB4-4545-8342-4BF93CF1F19A}" srcId="{5A91445C-61D8-C546-96AE-0F99A53E20C7}" destId="{2CB58BF9-C0CD-9649-B1C3-FA944F529088}" srcOrd="3" destOrd="0" parTransId="{208B6504-99AD-4F4C-B66D-58E8293F8527}" sibTransId="{8FB3CC0A-73DB-8E47-B8D1-66BFD2789A52}"/>
    <dgm:cxn modelId="{93603C42-4538-2B45-8F3A-1C68D37BCE00}" type="presOf" srcId="{E5A8C9AC-FA3F-4045-B621-95C260EE34A6}" destId="{71EBED3D-4759-AF48-96EC-51AAE7C28EB7}" srcOrd="0" destOrd="0" presId="urn:microsoft.com/office/officeart/2005/8/layout/hList1"/>
    <dgm:cxn modelId="{5653676D-A372-0D4E-90B8-B6365AC14D9A}" type="presOf" srcId="{1DF084CB-686D-5A46-8E33-00C303BC33B7}" destId="{D446F7A7-9690-5145-90BE-3C6868F13DA4}" srcOrd="0" destOrd="0" presId="urn:microsoft.com/office/officeart/2005/8/layout/hList1"/>
    <dgm:cxn modelId="{CEBC5F80-249F-714D-A8C8-FB90C0107650}" type="presOf" srcId="{5A91445C-61D8-C546-96AE-0F99A53E20C7}" destId="{AD347C2F-1AE9-A645-B202-6DD07EC40A02}" srcOrd="0" destOrd="0" presId="urn:microsoft.com/office/officeart/2005/8/layout/hList1"/>
    <dgm:cxn modelId="{F0585380-2231-FF47-BE29-365806B892E2}" srcId="{5B2245DE-2357-A644-93C7-E4A3D4CB48AF}" destId="{2C37EBC9-D19C-844D-BA2C-ED40924FE0B8}" srcOrd="1" destOrd="0" parTransId="{30294BF0-10C2-E44D-A161-A132A109FF5E}" sibTransId="{D2A6EE3C-FD3A-254F-B18A-7BA4E07A12C3}"/>
    <dgm:cxn modelId="{65C46E84-D2EB-3549-9449-E7B10A899F20}" type="presOf" srcId="{2CB58BF9-C0CD-9649-B1C3-FA944F529088}" destId="{6356FA7B-0211-0147-AC66-F2331C037CD7}" srcOrd="0" destOrd="3" presId="urn:microsoft.com/office/officeart/2005/8/layout/hList1"/>
    <dgm:cxn modelId="{615C4B9E-21E3-9C48-9C70-AD86EE7817D5}" type="presOf" srcId="{06E3222A-44FC-DD4C-ADB1-7468D92E4D56}" destId="{6356FA7B-0211-0147-AC66-F2331C037CD7}" srcOrd="0" destOrd="2" presId="urn:microsoft.com/office/officeart/2005/8/layout/hList1"/>
    <dgm:cxn modelId="{9038A59E-F3C2-394C-8D42-6A2E1519CF39}" srcId="{5A91445C-61D8-C546-96AE-0F99A53E20C7}" destId="{06E3222A-44FC-DD4C-ADB1-7468D92E4D56}" srcOrd="2" destOrd="0" parTransId="{C7195B9F-EFFF-7B49-9989-FA5B7BD3D659}" sibTransId="{1FDA4B2D-CA23-B941-8FB8-0B5DAB6EB6F7}"/>
    <dgm:cxn modelId="{800F3DA3-77E6-7C44-8A3B-F26DC22D8D8F}" srcId="{1DF084CB-686D-5A46-8E33-00C303BC33B7}" destId="{5B2245DE-2357-A644-93C7-E4A3D4CB48AF}" srcOrd="0" destOrd="0" parTransId="{7469788A-F203-4541-8D3F-9374A1A6DFE6}" sibTransId="{638343F8-2FF9-664E-B26C-6279624F26D5}"/>
    <dgm:cxn modelId="{989F05A6-14FD-BA41-B567-0E25BA86AE3B}" srcId="{5B2245DE-2357-A644-93C7-E4A3D4CB48AF}" destId="{E5A8C9AC-FA3F-4045-B621-95C260EE34A6}" srcOrd="0" destOrd="0" parTransId="{01B5B2B5-E10B-A14A-87DF-75334B5578B1}" sibTransId="{61AA3A9C-018D-3E4A-8A69-F448952008D6}"/>
    <dgm:cxn modelId="{CA0784CD-D756-1A41-897F-88139E1292F0}" type="presOf" srcId="{5B2245DE-2357-A644-93C7-E4A3D4CB48AF}" destId="{134D439E-5A07-2F41-ADEA-C5D4AB631349}" srcOrd="0" destOrd="0" presId="urn:microsoft.com/office/officeart/2005/8/layout/hList1"/>
    <dgm:cxn modelId="{049B84D3-4160-7740-87D2-078EAF2F3016}" srcId="{5A91445C-61D8-C546-96AE-0F99A53E20C7}" destId="{35C48582-2B62-1846-A43F-8AA331D7A1DC}" srcOrd="0" destOrd="0" parTransId="{F3A6C0C2-4D3C-5143-97B1-911B931333B9}" sibTransId="{3A828B87-3168-6849-9695-81599CEF68D5}"/>
    <dgm:cxn modelId="{B5BF62EC-1850-6248-BCAB-C178B75B6046}" type="presOf" srcId="{36F45477-6A27-BD42-8DBC-6C7B14931C0A}" destId="{6356FA7B-0211-0147-AC66-F2331C037CD7}" srcOrd="0" destOrd="1" presId="urn:microsoft.com/office/officeart/2005/8/layout/hList1"/>
    <dgm:cxn modelId="{8173FDB5-5FF3-314B-B034-EAE2C592DEE1}" type="presParOf" srcId="{D446F7A7-9690-5145-90BE-3C6868F13DA4}" destId="{EF908E64-17EC-2C44-874F-9C987D40A61F}" srcOrd="0" destOrd="0" presId="urn:microsoft.com/office/officeart/2005/8/layout/hList1"/>
    <dgm:cxn modelId="{745FA251-5B15-CF4F-8426-98092A3E3587}" type="presParOf" srcId="{EF908E64-17EC-2C44-874F-9C987D40A61F}" destId="{134D439E-5A07-2F41-ADEA-C5D4AB631349}" srcOrd="0" destOrd="0" presId="urn:microsoft.com/office/officeart/2005/8/layout/hList1"/>
    <dgm:cxn modelId="{360D0A4F-F00E-F641-A572-4AD6D1CBEF87}" type="presParOf" srcId="{EF908E64-17EC-2C44-874F-9C987D40A61F}" destId="{71EBED3D-4759-AF48-96EC-51AAE7C28EB7}" srcOrd="1" destOrd="0" presId="urn:microsoft.com/office/officeart/2005/8/layout/hList1"/>
    <dgm:cxn modelId="{6286A8E7-1270-E94C-9F4D-CB543BF3C8F3}" type="presParOf" srcId="{D446F7A7-9690-5145-90BE-3C6868F13DA4}" destId="{1AFEC8B2-4963-8442-A5B2-48898B7A4713}" srcOrd="1" destOrd="0" presId="urn:microsoft.com/office/officeart/2005/8/layout/hList1"/>
    <dgm:cxn modelId="{B1DFA4EE-027A-854A-8EE8-457AF65C4269}" type="presParOf" srcId="{D446F7A7-9690-5145-90BE-3C6868F13DA4}" destId="{FE99E3BB-C9A5-3045-93F9-A78E757415AA}" srcOrd="2" destOrd="0" presId="urn:microsoft.com/office/officeart/2005/8/layout/hList1"/>
    <dgm:cxn modelId="{D5FA61FD-85E2-484E-94BB-3C350653028F}" type="presParOf" srcId="{FE99E3BB-C9A5-3045-93F9-A78E757415AA}" destId="{AD347C2F-1AE9-A645-B202-6DD07EC40A02}" srcOrd="0" destOrd="0" presId="urn:microsoft.com/office/officeart/2005/8/layout/hList1"/>
    <dgm:cxn modelId="{75568C6E-18E6-3941-8E55-EAFB8BDDC15F}" type="presParOf" srcId="{FE99E3BB-C9A5-3045-93F9-A78E757415AA}" destId="{6356FA7B-0211-0147-AC66-F2331C037CD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F084CB-686D-5A46-8E33-00C303BC33B7}" type="doc">
      <dgm:prSet loTypeId="urn:microsoft.com/office/officeart/2005/8/layout/hList1" loCatId="list" qsTypeId="urn:microsoft.com/office/officeart/2005/8/quickstyle/simple4" qsCatId="simple" csTypeId="urn:microsoft.com/office/officeart/2005/8/colors/colorful1#4" csCatId="colorful" phldr="1"/>
      <dgm:spPr/>
      <dgm:t>
        <a:bodyPr/>
        <a:lstStyle/>
        <a:p>
          <a:endParaRPr lang="en-US"/>
        </a:p>
      </dgm:t>
    </dgm:pt>
    <dgm:pt modelId="{5B2245DE-2357-A644-93C7-E4A3D4CB48AF}">
      <dgm:prSet/>
      <dgm:spPr/>
      <dgm:t>
        <a:bodyPr/>
        <a:lstStyle/>
        <a:p>
          <a:pPr rtl="0"/>
          <a:r>
            <a:rPr lang="en-US" b="1" dirty="0">
              <a:solidFill>
                <a:srgbClr val="000000"/>
              </a:solidFill>
            </a:rPr>
            <a:t>Listening</a:t>
          </a:r>
        </a:p>
      </dgm:t>
    </dgm:pt>
    <dgm:pt modelId="{7469788A-F203-4541-8D3F-9374A1A6DFE6}" type="parTrans" cxnId="{800F3DA3-77E6-7C44-8A3B-F26DC22D8D8F}">
      <dgm:prSet/>
      <dgm:spPr/>
      <dgm:t>
        <a:bodyPr/>
        <a:lstStyle/>
        <a:p>
          <a:endParaRPr lang="en-US"/>
        </a:p>
      </dgm:t>
    </dgm:pt>
    <dgm:pt modelId="{638343F8-2FF9-664E-B26C-6279624F26D5}" type="sibTrans" cxnId="{800F3DA3-77E6-7C44-8A3B-F26DC22D8D8F}">
      <dgm:prSet/>
      <dgm:spPr/>
      <dgm:t>
        <a:bodyPr/>
        <a:lstStyle/>
        <a:p>
          <a:endParaRPr lang="en-US"/>
        </a:p>
      </dgm:t>
    </dgm:pt>
    <dgm:pt modelId="{5A91445C-61D8-C546-96AE-0F99A53E20C7}">
      <dgm:prSet/>
      <dgm:spPr/>
      <dgm:t>
        <a:bodyPr/>
        <a:lstStyle/>
        <a:p>
          <a:pPr rtl="0"/>
          <a:r>
            <a:rPr lang="en-US" b="1" dirty="0">
              <a:solidFill>
                <a:srgbClr val="000000"/>
              </a:solidFill>
            </a:rPr>
            <a:t>Speaking</a:t>
          </a:r>
        </a:p>
      </dgm:t>
    </dgm:pt>
    <dgm:pt modelId="{B7FA4CAF-DDD0-E947-9156-AAE550A5A8F7}" type="parTrans" cxnId="{DFA23E0D-EA61-D843-9602-814752E4E3DB}">
      <dgm:prSet/>
      <dgm:spPr/>
      <dgm:t>
        <a:bodyPr/>
        <a:lstStyle/>
        <a:p>
          <a:endParaRPr lang="en-US"/>
        </a:p>
      </dgm:t>
    </dgm:pt>
    <dgm:pt modelId="{C78B3906-AE17-1D4B-9CA2-3498FA8CE029}" type="sibTrans" cxnId="{DFA23E0D-EA61-D843-9602-814752E4E3DB}">
      <dgm:prSet/>
      <dgm:spPr/>
      <dgm:t>
        <a:bodyPr/>
        <a:lstStyle/>
        <a:p>
          <a:endParaRPr lang="en-US"/>
        </a:p>
      </dgm:t>
    </dgm:pt>
    <dgm:pt modelId="{35C48582-2B62-1846-A43F-8AA331D7A1DC}">
      <dgm:prSet/>
      <dgm:spPr/>
      <dgm:t>
        <a:bodyPr/>
        <a:lstStyle/>
        <a:p>
          <a:pPr rtl="0"/>
          <a:r>
            <a:rPr lang="en-US" dirty="0">
              <a:latin typeface="Arial" charset="0"/>
              <a:ea typeface="Arial" charset="0"/>
              <a:cs typeface="Arial" charset="0"/>
            </a:rPr>
            <a:t>Pronouncing words</a:t>
          </a:r>
        </a:p>
      </dgm:t>
    </dgm:pt>
    <dgm:pt modelId="{F3A6C0C2-4D3C-5143-97B1-911B931333B9}" type="parTrans" cxnId="{049B84D3-4160-7740-87D2-078EAF2F3016}">
      <dgm:prSet/>
      <dgm:spPr/>
      <dgm:t>
        <a:bodyPr/>
        <a:lstStyle/>
        <a:p>
          <a:endParaRPr lang="en-US"/>
        </a:p>
      </dgm:t>
    </dgm:pt>
    <dgm:pt modelId="{3A828B87-3168-6849-9695-81599CEF68D5}" type="sibTrans" cxnId="{049B84D3-4160-7740-87D2-078EAF2F3016}">
      <dgm:prSet/>
      <dgm:spPr/>
      <dgm:t>
        <a:bodyPr/>
        <a:lstStyle/>
        <a:p>
          <a:endParaRPr lang="en-US"/>
        </a:p>
      </dgm:t>
    </dgm:pt>
    <dgm:pt modelId="{E5A8C9AC-FA3F-4045-B621-95C260EE34A6}">
      <dgm:prSet/>
      <dgm:spPr/>
      <dgm:t>
        <a:bodyPr/>
        <a:lstStyle/>
        <a:p>
          <a:pPr rtl="0"/>
          <a:r>
            <a:rPr lang="en-US" dirty="0">
              <a:latin typeface="Arial" charset="0"/>
              <a:ea typeface="Arial" charset="0"/>
              <a:cs typeface="Arial" charset="0"/>
            </a:rPr>
            <a:t>Distinguishing similar sounding words</a:t>
          </a:r>
        </a:p>
      </dgm:t>
    </dgm:pt>
    <dgm:pt modelId="{01B5B2B5-E10B-A14A-87DF-75334B5578B1}" type="parTrans" cxnId="{989F05A6-14FD-BA41-B567-0E25BA86AE3B}">
      <dgm:prSet/>
      <dgm:spPr/>
      <dgm:t>
        <a:bodyPr/>
        <a:lstStyle/>
        <a:p>
          <a:endParaRPr lang="en-US"/>
        </a:p>
      </dgm:t>
    </dgm:pt>
    <dgm:pt modelId="{61AA3A9C-018D-3E4A-8A69-F448952008D6}" type="sibTrans" cxnId="{989F05A6-14FD-BA41-B567-0E25BA86AE3B}">
      <dgm:prSet/>
      <dgm:spPr/>
      <dgm:t>
        <a:bodyPr/>
        <a:lstStyle/>
        <a:p>
          <a:endParaRPr lang="en-US"/>
        </a:p>
      </dgm:t>
    </dgm:pt>
    <dgm:pt modelId="{2C37EBC9-D19C-844D-BA2C-ED40924FE0B8}">
      <dgm:prSet/>
      <dgm:spPr/>
      <dgm:t>
        <a:bodyPr/>
        <a:lstStyle/>
        <a:p>
          <a:pPr rtl="0"/>
          <a:r>
            <a:rPr lang="en-US" dirty="0">
              <a:latin typeface="Arial" charset="0"/>
              <a:ea typeface="Arial" charset="0"/>
              <a:cs typeface="Arial" charset="0"/>
            </a:rPr>
            <a:t>Paying attention</a:t>
          </a:r>
        </a:p>
      </dgm:t>
    </dgm:pt>
    <dgm:pt modelId="{30294BF0-10C2-E44D-A161-A132A109FF5E}" type="parTrans" cxnId="{F0585380-2231-FF47-BE29-365806B892E2}">
      <dgm:prSet/>
      <dgm:spPr/>
      <dgm:t>
        <a:bodyPr/>
        <a:lstStyle/>
        <a:p>
          <a:endParaRPr lang="en-US"/>
        </a:p>
      </dgm:t>
    </dgm:pt>
    <dgm:pt modelId="{D2A6EE3C-FD3A-254F-B18A-7BA4E07A12C3}" type="sibTrans" cxnId="{F0585380-2231-FF47-BE29-365806B892E2}">
      <dgm:prSet/>
      <dgm:spPr/>
      <dgm:t>
        <a:bodyPr/>
        <a:lstStyle/>
        <a:p>
          <a:endParaRPr lang="en-US"/>
        </a:p>
      </dgm:t>
    </dgm:pt>
    <dgm:pt modelId="{06E3222A-44FC-DD4C-ADB1-7468D92E4D56}">
      <dgm:prSet/>
      <dgm:spPr/>
      <dgm:t>
        <a:bodyPr/>
        <a:lstStyle/>
        <a:p>
          <a:pPr rtl="0"/>
          <a:r>
            <a:rPr lang="en-US" dirty="0">
              <a:latin typeface="Arial" charset="0"/>
              <a:ea typeface="Arial" charset="0"/>
              <a:cs typeface="Arial" charset="0"/>
            </a:rPr>
            <a:t>Accuracy</a:t>
          </a:r>
        </a:p>
      </dgm:t>
    </dgm:pt>
    <dgm:pt modelId="{C7195B9F-EFFF-7B49-9989-FA5B7BD3D659}" type="parTrans" cxnId="{9038A59E-F3C2-394C-8D42-6A2E1519CF39}">
      <dgm:prSet/>
      <dgm:spPr/>
      <dgm:t>
        <a:bodyPr/>
        <a:lstStyle/>
        <a:p>
          <a:endParaRPr lang="en-US"/>
        </a:p>
      </dgm:t>
    </dgm:pt>
    <dgm:pt modelId="{1FDA4B2D-CA23-B941-8FB8-0B5DAB6EB6F7}" type="sibTrans" cxnId="{9038A59E-F3C2-394C-8D42-6A2E1519CF39}">
      <dgm:prSet/>
      <dgm:spPr/>
      <dgm:t>
        <a:bodyPr/>
        <a:lstStyle/>
        <a:p>
          <a:endParaRPr lang="en-US"/>
        </a:p>
      </dgm:t>
    </dgm:pt>
    <dgm:pt modelId="{2CB58BF9-C0CD-9649-B1C3-FA944F529088}">
      <dgm:prSet/>
      <dgm:spPr/>
      <dgm:t>
        <a:bodyPr/>
        <a:lstStyle/>
        <a:p>
          <a:pPr rtl="0"/>
          <a:r>
            <a:rPr lang="en-US" dirty="0">
              <a:latin typeface="Arial" charset="0"/>
              <a:ea typeface="Arial" charset="0"/>
              <a:cs typeface="Arial" charset="0"/>
            </a:rPr>
            <a:t>Coherence of ideas</a:t>
          </a:r>
        </a:p>
      </dgm:t>
    </dgm:pt>
    <dgm:pt modelId="{208B6504-99AD-4F4C-B66D-58E8293F8527}" type="parTrans" cxnId="{0E4E7A5D-6DB4-4545-8342-4BF93CF1F19A}">
      <dgm:prSet/>
      <dgm:spPr/>
      <dgm:t>
        <a:bodyPr/>
        <a:lstStyle/>
        <a:p>
          <a:endParaRPr lang="en-US"/>
        </a:p>
      </dgm:t>
    </dgm:pt>
    <dgm:pt modelId="{8FB3CC0A-73DB-8E47-B8D1-66BFD2789A52}" type="sibTrans" cxnId="{0E4E7A5D-6DB4-4545-8342-4BF93CF1F19A}">
      <dgm:prSet/>
      <dgm:spPr/>
      <dgm:t>
        <a:bodyPr/>
        <a:lstStyle/>
        <a:p>
          <a:endParaRPr lang="en-US"/>
        </a:p>
      </dgm:t>
    </dgm:pt>
    <dgm:pt modelId="{8710094A-11CA-2245-B42F-D4CA9FEE5C14}">
      <dgm:prSet/>
      <dgm:spPr/>
      <dgm:t>
        <a:bodyPr/>
        <a:lstStyle/>
        <a:p>
          <a:pPr rtl="0"/>
          <a:r>
            <a:rPr lang="en-US" dirty="0">
              <a:latin typeface="Arial" charset="0"/>
              <a:ea typeface="Arial" charset="0"/>
              <a:cs typeface="Arial" charset="0"/>
            </a:rPr>
            <a:t>Remembering information</a:t>
          </a:r>
        </a:p>
      </dgm:t>
    </dgm:pt>
    <dgm:pt modelId="{FC938417-A341-5F43-9BC4-6B4CB6D8AE82}" type="parTrans" cxnId="{3DF492CC-BF55-A442-8EDE-35F208A171EF}">
      <dgm:prSet/>
      <dgm:spPr/>
      <dgm:t>
        <a:bodyPr/>
        <a:lstStyle/>
        <a:p>
          <a:endParaRPr lang="en-US"/>
        </a:p>
      </dgm:t>
    </dgm:pt>
    <dgm:pt modelId="{066DF6D0-A661-C84C-BAD8-000BA0271B47}" type="sibTrans" cxnId="{3DF492CC-BF55-A442-8EDE-35F208A171EF}">
      <dgm:prSet/>
      <dgm:spPr/>
      <dgm:t>
        <a:bodyPr/>
        <a:lstStyle/>
        <a:p>
          <a:endParaRPr lang="en-US"/>
        </a:p>
      </dgm:t>
    </dgm:pt>
    <dgm:pt modelId="{61F004EA-14BF-F74A-86CD-04DF2C0A9DD3}">
      <dgm:prSet/>
      <dgm:spPr/>
      <dgm:t>
        <a:bodyPr/>
        <a:lstStyle/>
        <a:p>
          <a:pPr rtl="0"/>
          <a:r>
            <a:rPr lang="en-US" dirty="0">
              <a:latin typeface="Arial" charset="0"/>
              <a:ea typeface="Arial" charset="0"/>
              <a:cs typeface="Arial" charset="0"/>
            </a:rPr>
            <a:t>Understanding implied meaning</a:t>
          </a:r>
        </a:p>
      </dgm:t>
    </dgm:pt>
    <dgm:pt modelId="{5A9A4E34-EAC3-3043-A068-E34393AF0962}" type="parTrans" cxnId="{4BD2EA24-BA5A-6344-9399-042EA6E33377}">
      <dgm:prSet/>
      <dgm:spPr/>
      <dgm:t>
        <a:bodyPr/>
        <a:lstStyle/>
        <a:p>
          <a:endParaRPr lang="en-US"/>
        </a:p>
      </dgm:t>
    </dgm:pt>
    <dgm:pt modelId="{C4FE17A7-FFC8-8446-B18E-D0924936971E}" type="sibTrans" cxnId="{4BD2EA24-BA5A-6344-9399-042EA6E33377}">
      <dgm:prSet/>
      <dgm:spPr/>
      <dgm:t>
        <a:bodyPr/>
        <a:lstStyle/>
        <a:p>
          <a:endParaRPr lang="en-US"/>
        </a:p>
      </dgm:t>
    </dgm:pt>
    <dgm:pt modelId="{D446F7A7-9690-5145-90BE-3C6868F13DA4}" type="pres">
      <dgm:prSet presAssocID="{1DF084CB-686D-5A46-8E33-00C303BC33B7}" presName="Name0" presStyleCnt="0">
        <dgm:presLayoutVars>
          <dgm:dir/>
          <dgm:animLvl val="lvl"/>
          <dgm:resizeHandles val="exact"/>
        </dgm:presLayoutVars>
      </dgm:prSet>
      <dgm:spPr/>
    </dgm:pt>
    <dgm:pt modelId="{EF908E64-17EC-2C44-874F-9C987D40A61F}" type="pres">
      <dgm:prSet presAssocID="{5B2245DE-2357-A644-93C7-E4A3D4CB48AF}" presName="composite" presStyleCnt="0"/>
      <dgm:spPr/>
    </dgm:pt>
    <dgm:pt modelId="{134D439E-5A07-2F41-ADEA-C5D4AB631349}" type="pres">
      <dgm:prSet presAssocID="{5B2245DE-2357-A644-93C7-E4A3D4CB48AF}" presName="parTx" presStyleLbl="alignNode1" presStyleIdx="0" presStyleCnt="2">
        <dgm:presLayoutVars>
          <dgm:chMax val="0"/>
          <dgm:chPref val="0"/>
          <dgm:bulletEnabled val="1"/>
        </dgm:presLayoutVars>
      </dgm:prSet>
      <dgm:spPr/>
    </dgm:pt>
    <dgm:pt modelId="{71EBED3D-4759-AF48-96EC-51AAE7C28EB7}" type="pres">
      <dgm:prSet presAssocID="{5B2245DE-2357-A644-93C7-E4A3D4CB48AF}" presName="desTx" presStyleLbl="alignAccFollowNode1" presStyleIdx="0" presStyleCnt="2">
        <dgm:presLayoutVars>
          <dgm:bulletEnabled val="1"/>
        </dgm:presLayoutVars>
      </dgm:prSet>
      <dgm:spPr/>
    </dgm:pt>
    <dgm:pt modelId="{1AFEC8B2-4963-8442-A5B2-48898B7A4713}" type="pres">
      <dgm:prSet presAssocID="{638343F8-2FF9-664E-B26C-6279624F26D5}" presName="space" presStyleCnt="0"/>
      <dgm:spPr/>
    </dgm:pt>
    <dgm:pt modelId="{FE99E3BB-C9A5-3045-93F9-A78E757415AA}" type="pres">
      <dgm:prSet presAssocID="{5A91445C-61D8-C546-96AE-0F99A53E20C7}" presName="composite" presStyleCnt="0"/>
      <dgm:spPr/>
    </dgm:pt>
    <dgm:pt modelId="{AD347C2F-1AE9-A645-B202-6DD07EC40A02}" type="pres">
      <dgm:prSet presAssocID="{5A91445C-61D8-C546-96AE-0F99A53E20C7}" presName="parTx" presStyleLbl="alignNode1" presStyleIdx="1" presStyleCnt="2">
        <dgm:presLayoutVars>
          <dgm:chMax val="0"/>
          <dgm:chPref val="0"/>
          <dgm:bulletEnabled val="1"/>
        </dgm:presLayoutVars>
      </dgm:prSet>
      <dgm:spPr/>
    </dgm:pt>
    <dgm:pt modelId="{6356FA7B-0211-0147-AC66-F2331C037CD7}" type="pres">
      <dgm:prSet presAssocID="{5A91445C-61D8-C546-96AE-0F99A53E20C7}" presName="desTx" presStyleLbl="alignAccFollowNode1" presStyleIdx="1" presStyleCnt="2">
        <dgm:presLayoutVars>
          <dgm:bulletEnabled val="1"/>
        </dgm:presLayoutVars>
      </dgm:prSet>
      <dgm:spPr/>
    </dgm:pt>
  </dgm:ptLst>
  <dgm:cxnLst>
    <dgm:cxn modelId="{91DB6809-8DA2-EE40-9B1A-0271F30C1A62}" type="presOf" srcId="{2C37EBC9-D19C-844D-BA2C-ED40924FE0B8}" destId="{71EBED3D-4759-AF48-96EC-51AAE7C28EB7}" srcOrd="0" destOrd="1" presId="urn:microsoft.com/office/officeart/2005/8/layout/hList1"/>
    <dgm:cxn modelId="{DFA23E0D-EA61-D843-9602-814752E4E3DB}" srcId="{1DF084CB-686D-5A46-8E33-00C303BC33B7}" destId="{5A91445C-61D8-C546-96AE-0F99A53E20C7}" srcOrd="1" destOrd="0" parTransId="{B7FA4CAF-DDD0-E947-9156-AAE550A5A8F7}" sibTransId="{C78B3906-AE17-1D4B-9CA2-3498FA8CE029}"/>
    <dgm:cxn modelId="{15886823-3B10-2F4A-A4B4-80E87692088B}" type="presOf" srcId="{E5A8C9AC-FA3F-4045-B621-95C260EE34A6}" destId="{71EBED3D-4759-AF48-96EC-51AAE7C28EB7}" srcOrd="0" destOrd="0" presId="urn:microsoft.com/office/officeart/2005/8/layout/hList1"/>
    <dgm:cxn modelId="{4BD2EA24-BA5A-6344-9399-042EA6E33377}" srcId="{5B2245DE-2357-A644-93C7-E4A3D4CB48AF}" destId="{61F004EA-14BF-F74A-86CD-04DF2C0A9DD3}" srcOrd="3" destOrd="0" parTransId="{5A9A4E34-EAC3-3043-A068-E34393AF0962}" sibTransId="{C4FE17A7-FFC8-8446-B18E-D0924936971E}"/>
    <dgm:cxn modelId="{0E4E7A5D-6DB4-4545-8342-4BF93CF1F19A}" srcId="{5A91445C-61D8-C546-96AE-0F99A53E20C7}" destId="{2CB58BF9-C0CD-9649-B1C3-FA944F529088}" srcOrd="2" destOrd="0" parTransId="{208B6504-99AD-4F4C-B66D-58E8293F8527}" sibTransId="{8FB3CC0A-73DB-8E47-B8D1-66BFD2789A52}"/>
    <dgm:cxn modelId="{BF332848-0CBB-8C43-B806-621741601C4D}" type="presOf" srcId="{2CB58BF9-C0CD-9649-B1C3-FA944F529088}" destId="{6356FA7B-0211-0147-AC66-F2331C037CD7}" srcOrd="0" destOrd="2" presId="urn:microsoft.com/office/officeart/2005/8/layout/hList1"/>
    <dgm:cxn modelId="{A7497B4C-CAC7-E149-A629-D1F2FE3CB257}" type="presOf" srcId="{5A91445C-61D8-C546-96AE-0F99A53E20C7}" destId="{AD347C2F-1AE9-A645-B202-6DD07EC40A02}" srcOrd="0" destOrd="0" presId="urn:microsoft.com/office/officeart/2005/8/layout/hList1"/>
    <dgm:cxn modelId="{98AD8D77-BF94-7245-A427-3A5166EE1571}" type="presOf" srcId="{35C48582-2B62-1846-A43F-8AA331D7A1DC}" destId="{6356FA7B-0211-0147-AC66-F2331C037CD7}" srcOrd="0" destOrd="0" presId="urn:microsoft.com/office/officeart/2005/8/layout/hList1"/>
    <dgm:cxn modelId="{F0585380-2231-FF47-BE29-365806B892E2}" srcId="{5B2245DE-2357-A644-93C7-E4A3D4CB48AF}" destId="{2C37EBC9-D19C-844D-BA2C-ED40924FE0B8}" srcOrd="1" destOrd="0" parTransId="{30294BF0-10C2-E44D-A161-A132A109FF5E}" sibTransId="{D2A6EE3C-FD3A-254F-B18A-7BA4E07A12C3}"/>
    <dgm:cxn modelId="{9038A59E-F3C2-394C-8D42-6A2E1519CF39}" srcId="{5A91445C-61D8-C546-96AE-0F99A53E20C7}" destId="{06E3222A-44FC-DD4C-ADB1-7468D92E4D56}" srcOrd="1" destOrd="0" parTransId="{C7195B9F-EFFF-7B49-9989-FA5B7BD3D659}" sibTransId="{1FDA4B2D-CA23-B941-8FB8-0B5DAB6EB6F7}"/>
    <dgm:cxn modelId="{800F3DA3-77E6-7C44-8A3B-F26DC22D8D8F}" srcId="{1DF084CB-686D-5A46-8E33-00C303BC33B7}" destId="{5B2245DE-2357-A644-93C7-E4A3D4CB48AF}" srcOrd="0" destOrd="0" parTransId="{7469788A-F203-4541-8D3F-9374A1A6DFE6}" sibTransId="{638343F8-2FF9-664E-B26C-6279624F26D5}"/>
    <dgm:cxn modelId="{989F05A6-14FD-BA41-B567-0E25BA86AE3B}" srcId="{5B2245DE-2357-A644-93C7-E4A3D4CB48AF}" destId="{E5A8C9AC-FA3F-4045-B621-95C260EE34A6}" srcOrd="0" destOrd="0" parTransId="{01B5B2B5-E10B-A14A-87DF-75334B5578B1}" sibTransId="{61AA3A9C-018D-3E4A-8A69-F448952008D6}"/>
    <dgm:cxn modelId="{0E6A49A9-A34F-564E-96D6-D57AE2D9DF57}" type="presOf" srcId="{06E3222A-44FC-DD4C-ADB1-7468D92E4D56}" destId="{6356FA7B-0211-0147-AC66-F2331C037CD7}" srcOrd="0" destOrd="1" presId="urn:microsoft.com/office/officeart/2005/8/layout/hList1"/>
    <dgm:cxn modelId="{7AB5B6B2-AF9B-8540-A39A-7409DD51FCA7}" type="presOf" srcId="{5B2245DE-2357-A644-93C7-E4A3D4CB48AF}" destId="{134D439E-5A07-2F41-ADEA-C5D4AB631349}" srcOrd="0" destOrd="0" presId="urn:microsoft.com/office/officeart/2005/8/layout/hList1"/>
    <dgm:cxn modelId="{0D8C1FB5-F86F-ED45-9C88-7C1DF05EC2CF}" type="presOf" srcId="{1DF084CB-686D-5A46-8E33-00C303BC33B7}" destId="{D446F7A7-9690-5145-90BE-3C6868F13DA4}" srcOrd="0" destOrd="0" presId="urn:microsoft.com/office/officeart/2005/8/layout/hList1"/>
    <dgm:cxn modelId="{88AFB9B5-F0F7-8848-941B-FD824C9E22C6}" type="presOf" srcId="{8710094A-11CA-2245-B42F-D4CA9FEE5C14}" destId="{71EBED3D-4759-AF48-96EC-51AAE7C28EB7}" srcOrd="0" destOrd="2" presId="urn:microsoft.com/office/officeart/2005/8/layout/hList1"/>
    <dgm:cxn modelId="{3DF492CC-BF55-A442-8EDE-35F208A171EF}" srcId="{5B2245DE-2357-A644-93C7-E4A3D4CB48AF}" destId="{8710094A-11CA-2245-B42F-D4CA9FEE5C14}" srcOrd="2" destOrd="0" parTransId="{FC938417-A341-5F43-9BC4-6B4CB6D8AE82}" sibTransId="{066DF6D0-A661-C84C-BAD8-000BA0271B47}"/>
    <dgm:cxn modelId="{049B84D3-4160-7740-87D2-078EAF2F3016}" srcId="{5A91445C-61D8-C546-96AE-0F99A53E20C7}" destId="{35C48582-2B62-1846-A43F-8AA331D7A1DC}" srcOrd="0" destOrd="0" parTransId="{F3A6C0C2-4D3C-5143-97B1-911B931333B9}" sibTransId="{3A828B87-3168-6849-9695-81599CEF68D5}"/>
    <dgm:cxn modelId="{B5E4F4D7-52D3-E240-88E3-98E984608CDE}" type="presOf" srcId="{61F004EA-14BF-F74A-86CD-04DF2C0A9DD3}" destId="{71EBED3D-4759-AF48-96EC-51AAE7C28EB7}" srcOrd="0" destOrd="3" presId="urn:microsoft.com/office/officeart/2005/8/layout/hList1"/>
    <dgm:cxn modelId="{2F66E8B7-9824-6143-9736-82023F5F9991}" type="presParOf" srcId="{D446F7A7-9690-5145-90BE-3C6868F13DA4}" destId="{EF908E64-17EC-2C44-874F-9C987D40A61F}" srcOrd="0" destOrd="0" presId="urn:microsoft.com/office/officeart/2005/8/layout/hList1"/>
    <dgm:cxn modelId="{AA3F373E-87EE-CD4E-A892-F5F061EDEFC3}" type="presParOf" srcId="{EF908E64-17EC-2C44-874F-9C987D40A61F}" destId="{134D439E-5A07-2F41-ADEA-C5D4AB631349}" srcOrd="0" destOrd="0" presId="urn:microsoft.com/office/officeart/2005/8/layout/hList1"/>
    <dgm:cxn modelId="{12F53BC3-D895-4944-8414-FAA1D335E3B3}" type="presParOf" srcId="{EF908E64-17EC-2C44-874F-9C987D40A61F}" destId="{71EBED3D-4759-AF48-96EC-51AAE7C28EB7}" srcOrd="1" destOrd="0" presId="urn:microsoft.com/office/officeart/2005/8/layout/hList1"/>
    <dgm:cxn modelId="{41A5863C-01FD-F849-8B62-B3EEC1F1684F}" type="presParOf" srcId="{D446F7A7-9690-5145-90BE-3C6868F13DA4}" destId="{1AFEC8B2-4963-8442-A5B2-48898B7A4713}" srcOrd="1" destOrd="0" presId="urn:microsoft.com/office/officeart/2005/8/layout/hList1"/>
    <dgm:cxn modelId="{E939F41D-C21F-C24E-AE80-BE892AF4CE19}" type="presParOf" srcId="{D446F7A7-9690-5145-90BE-3C6868F13DA4}" destId="{FE99E3BB-C9A5-3045-93F9-A78E757415AA}" srcOrd="2" destOrd="0" presId="urn:microsoft.com/office/officeart/2005/8/layout/hList1"/>
    <dgm:cxn modelId="{B2532813-25DD-F243-A360-A2EDBFC2C118}" type="presParOf" srcId="{FE99E3BB-C9A5-3045-93F9-A78E757415AA}" destId="{AD347C2F-1AE9-A645-B202-6DD07EC40A02}" srcOrd="0" destOrd="0" presId="urn:microsoft.com/office/officeart/2005/8/layout/hList1"/>
    <dgm:cxn modelId="{F1A427D0-0AB9-B645-9A64-CC177AE12800}" type="presParOf" srcId="{FE99E3BB-C9A5-3045-93F9-A78E757415AA}" destId="{6356FA7B-0211-0147-AC66-F2331C037CD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F084CB-686D-5A46-8E33-00C303BC33B7}" type="doc">
      <dgm:prSet loTypeId="urn:microsoft.com/office/officeart/2005/8/layout/hList1" loCatId="list" qsTypeId="urn:microsoft.com/office/officeart/2005/8/quickstyle/simple4" qsCatId="simple" csTypeId="urn:microsoft.com/office/officeart/2005/8/colors/colorful1#5" csCatId="colorful" phldr="1"/>
      <dgm:spPr/>
      <dgm:t>
        <a:bodyPr/>
        <a:lstStyle/>
        <a:p>
          <a:endParaRPr lang="en-US"/>
        </a:p>
      </dgm:t>
    </dgm:pt>
    <dgm:pt modelId="{5B2245DE-2357-A644-93C7-E4A3D4CB48AF}">
      <dgm:prSet/>
      <dgm:spPr/>
      <dgm:t>
        <a:bodyPr/>
        <a:lstStyle/>
        <a:p>
          <a:pPr rtl="0"/>
          <a:r>
            <a:rPr lang="en-US" b="1" dirty="0">
              <a:solidFill>
                <a:srgbClr val="000000"/>
              </a:solidFill>
            </a:rPr>
            <a:t>Memorizing words</a:t>
          </a:r>
        </a:p>
      </dgm:t>
    </dgm:pt>
    <dgm:pt modelId="{7469788A-F203-4541-8D3F-9374A1A6DFE6}" type="parTrans" cxnId="{800F3DA3-77E6-7C44-8A3B-F26DC22D8D8F}">
      <dgm:prSet/>
      <dgm:spPr/>
      <dgm:t>
        <a:bodyPr/>
        <a:lstStyle/>
        <a:p>
          <a:endParaRPr lang="en-US"/>
        </a:p>
      </dgm:t>
    </dgm:pt>
    <dgm:pt modelId="{638343F8-2FF9-664E-B26C-6279624F26D5}" type="sibTrans" cxnId="{800F3DA3-77E6-7C44-8A3B-F26DC22D8D8F}">
      <dgm:prSet/>
      <dgm:spPr/>
      <dgm:t>
        <a:bodyPr/>
        <a:lstStyle/>
        <a:p>
          <a:endParaRPr lang="en-US"/>
        </a:p>
      </dgm:t>
    </dgm:pt>
    <dgm:pt modelId="{5A91445C-61D8-C546-96AE-0F99A53E20C7}">
      <dgm:prSet/>
      <dgm:spPr/>
      <dgm:t>
        <a:bodyPr/>
        <a:lstStyle/>
        <a:p>
          <a:pPr rtl="0"/>
          <a:r>
            <a:rPr lang="en-US" b="1" dirty="0">
              <a:solidFill>
                <a:srgbClr val="000000"/>
              </a:solidFill>
            </a:rPr>
            <a:t>Using words</a:t>
          </a:r>
        </a:p>
      </dgm:t>
    </dgm:pt>
    <dgm:pt modelId="{B7FA4CAF-DDD0-E947-9156-AAE550A5A8F7}" type="parTrans" cxnId="{DFA23E0D-EA61-D843-9602-814752E4E3DB}">
      <dgm:prSet/>
      <dgm:spPr/>
      <dgm:t>
        <a:bodyPr/>
        <a:lstStyle/>
        <a:p>
          <a:endParaRPr lang="en-US"/>
        </a:p>
      </dgm:t>
    </dgm:pt>
    <dgm:pt modelId="{C78B3906-AE17-1D4B-9CA2-3498FA8CE029}" type="sibTrans" cxnId="{DFA23E0D-EA61-D843-9602-814752E4E3DB}">
      <dgm:prSet/>
      <dgm:spPr/>
      <dgm:t>
        <a:bodyPr/>
        <a:lstStyle/>
        <a:p>
          <a:endParaRPr lang="en-US"/>
        </a:p>
      </dgm:t>
    </dgm:pt>
    <dgm:pt modelId="{35C48582-2B62-1846-A43F-8AA331D7A1DC}">
      <dgm:prSet/>
      <dgm:spPr/>
      <dgm:t>
        <a:bodyPr/>
        <a:lstStyle/>
        <a:p>
          <a:pPr rtl="0"/>
          <a:r>
            <a:rPr lang="en-US" dirty="0">
              <a:latin typeface="Arial" charset="0"/>
              <a:ea typeface="Arial" charset="0"/>
              <a:cs typeface="Arial" charset="0"/>
            </a:rPr>
            <a:t>Difficulty retrieving words</a:t>
          </a:r>
        </a:p>
      </dgm:t>
    </dgm:pt>
    <dgm:pt modelId="{F3A6C0C2-4D3C-5143-97B1-911B931333B9}" type="parTrans" cxnId="{049B84D3-4160-7740-87D2-078EAF2F3016}">
      <dgm:prSet/>
      <dgm:spPr/>
      <dgm:t>
        <a:bodyPr/>
        <a:lstStyle/>
        <a:p>
          <a:endParaRPr lang="en-US"/>
        </a:p>
      </dgm:t>
    </dgm:pt>
    <dgm:pt modelId="{3A828B87-3168-6849-9695-81599CEF68D5}" type="sibTrans" cxnId="{049B84D3-4160-7740-87D2-078EAF2F3016}">
      <dgm:prSet/>
      <dgm:spPr/>
      <dgm:t>
        <a:bodyPr/>
        <a:lstStyle/>
        <a:p>
          <a:endParaRPr lang="en-US"/>
        </a:p>
      </dgm:t>
    </dgm:pt>
    <dgm:pt modelId="{36F45477-6A27-BD42-8DBC-6C7B14931C0A}">
      <dgm:prSet/>
      <dgm:spPr/>
      <dgm:t>
        <a:bodyPr/>
        <a:lstStyle/>
        <a:p>
          <a:pPr rtl="0"/>
          <a:r>
            <a:rPr lang="en-US" dirty="0">
              <a:latin typeface="Arial" charset="0"/>
              <a:ea typeface="Arial" charset="0"/>
              <a:cs typeface="Arial" charset="0"/>
            </a:rPr>
            <a:t>Mixing up words</a:t>
          </a:r>
        </a:p>
      </dgm:t>
    </dgm:pt>
    <dgm:pt modelId="{1E9FBE47-114A-2C49-A19B-DEB3BC93CB76}" type="parTrans" cxnId="{F39CE913-AEE0-4C4B-99B8-C27A5B9A8A36}">
      <dgm:prSet/>
      <dgm:spPr/>
      <dgm:t>
        <a:bodyPr/>
        <a:lstStyle/>
        <a:p>
          <a:endParaRPr lang="en-US"/>
        </a:p>
      </dgm:t>
    </dgm:pt>
    <dgm:pt modelId="{DA3927D6-3D27-C947-96D2-E10EFDC7D618}" type="sibTrans" cxnId="{F39CE913-AEE0-4C4B-99B8-C27A5B9A8A36}">
      <dgm:prSet/>
      <dgm:spPr/>
      <dgm:t>
        <a:bodyPr/>
        <a:lstStyle/>
        <a:p>
          <a:endParaRPr lang="en-US"/>
        </a:p>
      </dgm:t>
    </dgm:pt>
    <dgm:pt modelId="{E5A8C9AC-FA3F-4045-B621-95C260EE34A6}">
      <dgm:prSet/>
      <dgm:spPr/>
      <dgm:t>
        <a:bodyPr/>
        <a:lstStyle/>
        <a:p>
          <a:pPr rtl="0"/>
          <a:r>
            <a:rPr lang="en-US" dirty="0">
              <a:latin typeface="Arial" charset="0"/>
              <a:ea typeface="Arial" charset="0"/>
              <a:cs typeface="Arial" charset="0"/>
            </a:rPr>
            <a:t>Learning</a:t>
          </a:r>
          <a:r>
            <a:rPr lang="en-US" baseline="0" dirty="0">
              <a:latin typeface="Arial" charset="0"/>
              <a:ea typeface="Arial" charset="0"/>
              <a:cs typeface="Arial" charset="0"/>
            </a:rPr>
            <a:t> form-meaning links</a:t>
          </a:r>
          <a:endParaRPr lang="en-US" dirty="0">
            <a:latin typeface="Arial" charset="0"/>
            <a:ea typeface="Arial" charset="0"/>
            <a:cs typeface="Arial" charset="0"/>
          </a:endParaRPr>
        </a:p>
      </dgm:t>
    </dgm:pt>
    <dgm:pt modelId="{01B5B2B5-E10B-A14A-87DF-75334B5578B1}" type="parTrans" cxnId="{989F05A6-14FD-BA41-B567-0E25BA86AE3B}">
      <dgm:prSet/>
      <dgm:spPr/>
      <dgm:t>
        <a:bodyPr/>
        <a:lstStyle/>
        <a:p>
          <a:endParaRPr lang="en-US"/>
        </a:p>
      </dgm:t>
    </dgm:pt>
    <dgm:pt modelId="{61AA3A9C-018D-3E4A-8A69-F448952008D6}" type="sibTrans" cxnId="{989F05A6-14FD-BA41-B567-0E25BA86AE3B}">
      <dgm:prSet/>
      <dgm:spPr/>
      <dgm:t>
        <a:bodyPr/>
        <a:lstStyle/>
        <a:p>
          <a:endParaRPr lang="en-US"/>
        </a:p>
      </dgm:t>
    </dgm:pt>
    <dgm:pt modelId="{2C37EBC9-D19C-844D-BA2C-ED40924FE0B8}">
      <dgm:prSet/>
      <dgm:spPr/>
      <dgm:t>
        <a:bodyPr/>
        <a:lstStyle/>
        <a:p>
          <a:pPr rtl="0"/>
          <a:r>
            <a:rPr lang="en-US" dirty="0">
              <a:latin typeface="Arial" charset="0"/>
              <a:ea typeface="Arial" charset="0"/>
              <a:cs typeface="Arial" charset="0"/>
            </a:rPr>
            <a:t>Learning other information related to words (e.g. spelling, pronunciation, grammatical information</a:t>
          </a:r>
        </a:p>
      </dgm:t>
    </dgm:pt>
    <dgm:pt modelId="{30294BF0-10C2-E44D-A161-A132A109FF5E}" type="parTrans" cxnId="{F0585380-2231-FF47-BE29-365806B892E2}">
      <dgm:prSet/>
      <dgm:spPr/>
      <dgm:t>
        <a:bodyPr/>
        <a:lstStyle/>
        <a:p>
          <a:endParaRPr lang="en-US"/>
        </a:p>
      </dgm:t>
    </dgm:pt>
    <dgm:pt modelId="{D2A6EE3C-FD3A-254F-B18A-7BA4E07A12C3}" type="sibTrans" cxnId="{F0585380-2231-FF47-BE29-365806B892E2}">
      <dgm:prSet/>
      <dgm:spPr/>
      <dgm:t>
        <a:bodyPr/>
        <a:lstStyle/>
        <a:p>
          <a:endParaRPr lang="en-US"/>
        </a:p>
      </dgm:t>
    </dgm:pt>
    <dgm:pt modelId="{06E3222A-44FC-DD4C-ADB1-7468D92E4D56}">
      <dgm:prSet/>
      <dgm:spPr/>
      <dgm:t>
        <a:bodyPr/>
        <a:lstStyle/>
        <a:p>
          <a:pPr rtl="0"/>
          <a:r>
            <a:rPr lang="en-US" dirty="0">
              <a:latin typeface="Arial" charset="0"/>
              <a:ea typeface="Arial" charset="0"/>
              <a:cs typeface="Arial" charset="0"/>
            </a:rPr>
            <a:t>Accuracy</a:t>
          </a:r>
        </a:p>
      </dgm:t>
    </dgm:pt>
    <dgm:pt modelId="{C7195B9F-EFFF-7B49-9989-FA5B7BD3D659}" type="parTrans" cxnId="{9038A59E-F3C2-394C-8D42-6A2E1519CF39}">
      <dgm:prSet/>
      <dgm:spPr/>
      <dgm:t>
        <a:bodyPr/>
        <a:lstStyle/>
        <a:p>
          <a:endParaRPr lang="en-US"/>
        </a:p>
      </dgm:t>
    </dgm:pt>
    <dgm:pt modelId="{1FDA4B2D-CA23-B941-8FB8-0B5DAB6EB6F7}" type="sibTrans" cxnId="{9038A59E-F3C2-394C-8D42-6A2E1519CF39}">
      <dgm:prSet/>
      <dgm:spPr/>
      <dgm:t>
        <a:bodyPr/>
        <a:lstStyle/>
        <a:p>
          <a:endParaRPr lang="en-US"/>
        </a:p>
      </dgm:t>
    </dgm:pt>
    <dgm:pt modelId="{2CB58BF9-C0CD-9649-B1C3-FA944F529088}">
      <dgm:prSet/>
      <dgm:spPr/>
      <dgm:t>
        <a:bodyPr/>
        <a:lstStyle/>
        <a:p>
          <a:pPr rtl="0"/>
          <a:r>
            <a:rPr lang="en-US" dirty="0">
              <a:latin typeface="Arial" charset="0"/>
              <a:ea typeface="Arial" charset="0"/>
              <a:cs typeface="Arial" charset="0"/>
            </a:rPr>
            <a:t>Proofreading and revision</a:t>
          </a:r>
        </a:p>
      </dgm:t>
    </dgm:pt>
    <dgm:pt modelId="{208B6504-99AD-4F4C-B66D-58E8293F8527}" type="parTrans" cxnId="{0E4E7A5D-6DB4-4545-8342-4BF93CF1F19A}">
      <dgm:prSet/>
      <dgm:spPr/>
      <dgm:t>
        <a:bodyPr/>
        <a:lstStyle/>
        <a:p>
          <a:endParaRPr lang="en-US"/>
        </a:p>
      </dgm:t>
    </dgm:pt>
    <dgm:pt modelId="{8FB3CC0A-73DB-8E47-B8D1-66BFD2789A52}" type="sibTrans" cxnId="{0E4E7A5D-6DB4-4545-8342-4BF93CF1F19A}">
      <dgm:prSet/>
      <dgm:spPr/>
      <dgm:t>
        <a:bodyPr/>
        <a:lstStyle/>
        <a:p>
          <a:endParaRPr lang="en-US"/>
        </a:p>
      </dgm:t>
    </dgm:pt>
    <dgm:pt modelId="{D446F7A7-9690-5145-90BE-3C6868F13DA4}" type="pres">
      <dgm:prSet presAssocID="{1DF084CB-686D-5A46-8E33-00C303BC33B7}" presName="Name0" presStyleCnt="0">
        <dgm:presLayoutVars>
          <dgm:dir/>
          <dgm:animLvl val="lvl"/>
          <dgm:resizeHandles val="exact"/>
        </dgm:presLayoutVars>
      </dgm:prSet>
      <dgm:spPr/>
    </dgm:pt>
    <dgm:pt modelId="{EF908E64-17EC-2C44-874F-9C987D40A61F}" type="pres">
      <dgm:prSet presAssocID="{5B2245DE-2357-A644-93C7-E4A3D4CB48AF}" presName="composite" presStyleCnt="0"/>
      <dgm:spPr/>
    </dgm:pt>
    <dgm:pt modelId="{134D439E-5A07-2F41-ADEA-C5D4AB631349}" type="pres">
      <dgm:prSet presAssocID="{5B2245DE-2357-A644-93C7-E4A3D4CB48AF}" presName="parTx" presStyleLbl="alignNode1" presStyleIdx="0" presStyleCnt="2">
        <dgm:presLayoutVars>
          <dgm:chMax val="0"/>
          <dgm:chPref val="0"/>
          <dgm:bulletEnabled val="1"/>
        </dgm:presLayoutVars>
      </dgm:prSet>
      <dgm:spPr/>
    </dgm:pt>
    <dgm:pt modelId="{71EBED3D-4759-AF48-96EC-51AAE7C28EB7}" type="pres">
      <dgm:prSet presAssocID="{5B2245DE-2357-A644-93C7-E4A3D4CB48AF}" presName="desTx" presStyleLbl="alignAccFollowNode1" presStyleIdx="0" presStyleCnt="2">
        <dgm:presLayoutVars>
          <dgm:bulletEnabled val="1"/>
        </dgm:presLayoutVars>
      </dgm:prSet>
      <dgm:spPr/>
    </dgm:pt>
    <dgm:pt modelId="{1AFEC8B2-4963-8442-A5B2-48898B7A4713}" type="pres">
      <dgm:prSet presAssocID="{638343F8-2FF9-664E-B26C-6279624F26D5}" presName="space" presStyleCnt="0"/>
      <dgm:spPr/>
    </dgm:pt>
    <dgm:pt modelId="{FE99E3BB-C9A5-3045-93F9-A78E757415AA}" type="pres">
      <dgm:prSet presAssocID="{5A91445C-61D8-C546-96AE-0F99A53E20C7}" presName="composite" presStyleCnt="0"/>
      <dgm:spPr/>
    </dgm:pt>
    <dgm:pt modelId="{AD347C2F-1AE9-A645-B202-6DD07EC40A02}" type="pres">
      <dgm:prSet presAssocID="{5A91445C-61D8-C546-96AE-0F99A53E20C7}" presName="parTx" presStyleLbl="alignNode1" presStyleIdx="1" presStyleCnt="2">
        <dgm:presLayoutVars>
          <dgm:chMax val="0"/>
          <dgm:chPref val="0"/>
          <dgm:bulletEnabled val="1"/>
        </dgm:presLayoutVars>
      </dgm:prSet>
      <dgm:spPr/>
    </dgm:pt>
    <dgm:pt modelId="{6356FA7B-0211-0147-AC66-F2331C037CD7}" type="pres">
      <dgm:prSet presAssocID="{5A91445C-61D8-C546-96AE-0F99A53E20C7}" presName="desTx" presStyleLbl="alignAccFollowNode1" presStyleIdx="1" presStyleCnt="2">
        <dgm:presLayoutVars>
          <dgm:bulletEnabled val="1"/>
        </dgm:presLayoutVars>
      </dgm:prSet>
      <dgm:spPr/>
    </dgm:pt>
  </dgm:ptLst>
  <dgm:cxnLst>
    <dgm:cxn modelId="{DFA23E0D-EA61-D843-9602-814752E4E3DB}" srcId="{1DF084CB-686D-5A46-8E33-00C303BC33B7}" destId="{5A91445C-61D8-C546-96AE-0F99A53E20C7}" srcOrd="1" destOrd="0" parTransId="{B7FA4CAF-DDD0-E947-9156-AAE550A5A8F7}" sibTransId="{C78B3906-AE17-1D4B-9CA2-3498FA8CE029}"/>
    <dgm:cxn modelId="{06EAE50D-2B87-C848-B7E3-34A6FCB10001}" type="presOf" srcId="{E5A8C9AC-FA3F-4045-B621-95C260EE34A6}" destId="{71EBED3D-4759-AF48-96EC-51AAE7C28EB7}" srcOrd="0" destOrd="0" presId="urn:microsoft.com/office/officeart/2005/8/layout/hList1"/>
    <dgm:cxn modelId="{F39CE913-AEE0-4C4B-99B8-C27A5B9A8A36}" srcId="{5A91445C-61D8-C546-96AE-0F99A53E20C7}" destId="{36F45477-6A27-BD42-8DBC-6C7B14931C0A}" srcOrd="1" destOrd="0" parTransId="{1E9FBE47-114A-2C49-A19B-DEB3BC93CB76}" sibTransId="{DA3927D6-3D27-C947-96D2-E10EFDC7D618}"/>
    <dgm:cxn modelId="{A5F75124-1CA5-104F-B7B6-9ABC13434350}" type="presOf" srcId="{06E3222A-44FC-DD4C-ADB1-7468D92E4D56}" destId="{6356FA7B-0211-0147-AC66-F2331C037CD7}" srcOrd="0" destOrd="2" presId="urn:microsoft.com/office/officeart/2005/8/layout/hList1"/>
    <dgm:cxn modelId="{A1D88B3E-0C0D-364E-B57C-4C1D85D0672D}" type="presOf" srcId="{1DF084CB-686D-5A46-8E33-00C303BC33B7}" destId="{D446F7A7-9690-5145-90BE-3C6868F13DA4}" srcOrd="0" destOrd="0" presId="urn:microsoft.com/office/officeart/2005/8/layout/hList1"/>
    <dgm:cxn modelId="{0E4E7A5D-6DB4-4545-8342-4BF93CF1F19A}" srcId="{5A91445C-61D8-C546-96AE-0F99A53E20C7}" destId="{2CB58BF9-C0CD-9649-B1C3-FA944F529088}" srcOrd="3" destOrd="0" parTransId="{208B6504-99AD-4F4C-B66D-58E8293F8527}" sibTransId="{8FB3CC0A-73DB-8E47-B8D1-66BFD2789A52}"/>
    <dgm:cxn modelId="{EED13F41-CD0E-B244-9CE3-D15CA4B1C07C}" type="presOf" srcId="{2CB58BF9-C0CD-9649-B1C3-FA944F529088}" destId="{6356FA7B-0211-0147-AC66-F2331C037CD7}" srcOrd="0" destOrd="3" presId="urn:microsoft.com/office/officeart/2005/8/layout/hList1"/>
    <dgm:cxn modelId="{D37E047C-FD59-2A4A-9771-4755D891E364}" type="presOf" srcId="{35C48582-2B62-1846-A43F-8AA331D7A1DC}" destId="{6356FA7B-0211-0147-AC66-F2331C037CD7}" srcOrd="0" destOrd="0" presId="urn:microsoft.com/office/officeart/2005/8/layout/hList1"/>
    <dgm:cxn modelId="{D9900D7D-51D6-934B-AD7E-866364FAC105}" type="presOf" srcId="{5B2245DE-2357-A644-93C7-E4A3D4CB48AF}" destId="{134D439E-5A07-2F41-ADEA-C5D4AB631349}" srcOrd="0" destOrd="0" presId="urn:microsoft.com/office/officeart/2005/8/layout/hList1"/>
    <dgm:cxn modelId="{F0585380-2231-FF47-BE29-365806B892E2}" srcId="{5B2245DE-2357-A644-93C7-E4A3D4CB48AF}" destId="{2C37EBC9-D19C-844D-BA2C-ED40924FE0B8}" srcOrd="1" destOrd="0" parTransId="{30294BF0-10C2-E44D-A161-A132A109FF5E}" sibTransId="{D2A6EE3C-FD3A-254F-B18A-7BA4E07A12C3}"/>
    <dgm:cxn modelId="{0ECB6992-F598-224A-A383-49AA468E5025}" type="presOf" srcId="{2C37EBC9-D19C-844D-BA2C-ED40924FE0B8}" destId="{71EBED3D-4759-AF48-96EC-51AAE7C28EB7}" srcOrd="0" destOrd="1" presId="urn:microsoft.com/office/officeart/2005/8/layout/hList1"/>
    <dgm:cxn modelId="{9038A59E-F3C2-394C-8D42-6A2E1519CF39}" srcId="{5A91445C-61D8-C546-96AE-0F99A53E20C7}" destId="{06E3222A-44FC-DD4C-ADB1-7468D92E4D56}" srcOrd="2" destOrd="0" parTransId="{C7195B9F-EFFF-7B49-9989-FA5B7BD3D659}" sibTransId="{1FDA4B2D-CA23-B941-8FB8-0B5DAB6EB6F7}"/>
    <dgm:cxn modelId="{800F3DA3-77E6-7C44-8A3B-F26DC22D8D8F}" srcId="{1DF084CB-686D-5A46-8E33-00C303BC33B7}" destId="{5B2245DE-2357-A644-93C7-E4A3D4CB48AF}" srcOrd="0" destOrd="0" parTransId="{7469788A-F203-4541-8D3F-9374A1A6DFE6}" sibTransId="{638343F8-2FF9-664E-B26C-6279624F26D5}"/>
    <dgm:cxn modelId="{989F05A6-14FD-BA41-B567-0E25BA86AE3B}" srcId="{5B2245DE-2357-A644-93C7-E4A3D4CB48AF}" destId="{E5A8C9AC-FA3F-4045-B621-95C260EE34A6}" srcOrd="0" destOrd="0" parTransId="{01B5B2B5-E10B-A14A-87DF-75334B5578B1}" sibTransId="{61AA3A9C-018D-3E4A-8A69-F448952008D6}"/>
    <dgm:cxn modelId="{049B84D3-4160-7740-87D2-078EAF2F3016}" srcId="{5A91445C-61D8-C546-96AE-0F99A53E20C7}" destId="{35C48582-2B62-1846-A43F-8AA331D7A1DC}" srcOrd="0" destOrd="0" parTransId="{F3A6C0C2-4D3C-5143-97B1-911B931333B9}" sibTransId="{3A828B87-3168-6849-9695-81599CEF68D5}"/>
    <dgm:cxn modelId="{9F399EDF-0EB7-E64E-A6FC-7C8BFB653C5F}" type="presOf" srcId="{36F45477-6A27-BD42-8DBC-6C7B14931C0A}" destId="{6356FA7B-0211-0147-AC66-F2331C037CD7}" srcOrd="0" destOrd="1" presId="urn:microsoft.com/office/officeart/2005/8/layout/hList1"/>
    <dgm:cxn modelId="{7F8E69F3-E056-764B-98F9-FA8957D0944D}" type="presOf" srcId="{5A91445C-61D8-C546-96AE-0F99A53E20C7}" destId="{AD347C2F-1AE9-A645-B202-6DD07EC40A02}" srcOrd="0" destOrd="0" presId="urn:microsoft.com/office/officeart/2005/8/layout/hList1"/>
    <dgm:cxn modelId="{27C6956E-E68B-C348-8813-726F1624BBA7}" type="presParOf" srcId="{D446F7A7-9690-5145-90BE-3C6868F13DA4}" destId="{EF908E64-17EC-2C44-874F-9C987D40A61F}" srcOrd="0" destOrd="0" presId="urn:microsoft.com/office/officeart/2005/8/layout/hList1"/>
    <dgm:cxn modelId="{9268BC3E-4314-2A49-9B49-CE0E67C08434}" type="presParOf" srcId="{EF908E64-17EC-2C44-874F-9C987D40A61F}" destId="{134D439E-5A07-2F41-ADEA-C5D4AB631349}" srcOrd="0" destOrd="0" presId="urn:microsoft.com/office/officeart/2005/8/layout/hList1"/>
    <dgm:cxn modelId="{D2181592-BE18-A944-BE3A-EBEB02E88202}" type="presParOf" srcId="{EF908E64-17EC-2C44-874F-9C987D40A61F}" destId="{71EBED3D-4759-AF48-96EC-51AAE7C28EB7}" srcOrd="1" destOrd="0" presId="urn:microsoft.com/office/officeart/2005/8/layout/hList1"/>
    <dgm:cxn modelId="{8A5A8DC2-DF77-4F40-A116-9E2DFA7BCDF5}" type="presParOf" srcId="{D446F7A7-9690-5145-90BE-3C6868F13DA4}" destId="{1AFEC8B2-4963-8442-A5B2-48898B7A4713}" srcOrd="1" destOrd="0" presId="urn:microsoft.com/office/officeart/2005/8/layout/hList1"/>
    <dgm:cxn modelId="{46E1D249-9BC9-E74C-8A41-7FAF4AA73BBF}" type="presParOf" srcId="{D446F7A7-9690-5145-90BE-3C6868F13DA4}" destId="{FE99E3BB-C9A5-3045-93F9-A78E757415AA}" srcOrd="2" destOrd="0" presId="urn:microsoft.com/office/officeart/2005/8/layout/hList1"/>
    <dgm:cxn modelId="{44499A36-E92D-C645-91E1-F2D685C82352}" type="presParOf" srcId="{FE99E3BB-C9A5-3045-93F9-A78E757415AA}" destId="{AD347C2F-1AE9-A645-B202-6DD07EC40A02}" srcOrd="0" destOrd="0" presId="urn:microsoft.com/office/officeart/2005/8/layout/hList1"/>
    <dgm:cxn modelId="{17D7F519-19C5-AB4B-B945-B8A8D4C76C84}" type="presParOf" srcId="{FE99E3BB-C9A5-3045-93F9-A78E757415AA}" destId="{6356FA7B-0211-0147-AC66-F2331C037CD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49025-FFDB-384F-AE79-8FD7FC7F549F}">
      <dsp:nvSpPr>
        <dsp:cNvPr id="0" name=""/>
        <dsp:cNvSpPr/>
      </dsp:nvSpPr>
      <dsp:spPr>
        <a:xfrm>
          <a:off x="2269253" y="-10574"/>
          <a:ext cx="5675567" cy="5675567"/>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0000"/>
              </a:solidFill>
              <a:latin typeface="Arial" charset="0"/>
              <a:ea typeface="Arial" charset="0"/>
              <a:cs typeface="Arial" charset="0"/>
            </a:rPr>
            <a:t>R</a:t>
          </a:r>
          <a:r>
            <a:rPr lang="en-US" sz="1800" kern="1200" dirty="0">
              <a:solidFill>
                <a:srgbClr val="000000"/>
              </a:solidFill>
              <a:latin typeface="Arial" charset="0"/>
              <a:ea typeface="Arial" charset="0"/>
              <a:cs typeface="Arial" charset="0"/>
            </a:rPr>
            <a:t>ecognize</a:t>
          </a:r>
        </a:p>
      </dsp:txBody>
      <dsp:txXfrm>
        <a:off x="4042868" y="273204"/>
        <a:ext cx="2128337" cy="567556"/>
      </dsp:txXfrm>
    </dsp:sp>
    <dsp:sp modelId="{3C33454F-1E53-274E-A17F-F82631EF5B11}">
      <dsp:nvSpPr>
        <dsp:cNvPr id="0" name=""/>
        <dsp:cNvSpPr/>
      </dsp:nvSpPr>
      <dsp:spPr>
        <a:xfrm>
          <a:off x="2694921" y="840760"/>
          <a:ext cx="4824231" cy="4824231"/>
        </a:xfrm>
        <a:prstGeom prst="ellipse">
          <a:avLst/>
        </a:prstGeom>
        <a:gradFill rotWithShape="0">
          <a:gsLst>
            <a:gs pos="0">
              <a:schemeClr val="accent5">
                <a:hueOff val="-1351709"/>
                <a:satOff val="-3484"/>
                <a:lumOff val="-2353"/>
                <a:alphaOff val="0"/>
                <a:satMod val="103000"/>
                <a:lumMod val="102000"/>
                <a:tint val="94000"/>
              </a:schemeClr>
            </a:gs>
            <a:gs pos="50000">
              <a:schemeClr val="accent5">
                <a:hueOff val="-1351709"/>
                <a:satOff val="-3484"/>
                <a:lumOff val="-2353"/>
                <a:alphaOff val="0"/>
                <a:satMod val="110000"/>
                <a:lumMod val="100000"/>
                <a:shade val="100000"/>
              </a:schemeClr>
            </a:gs>
            <a:gs pos="100000">
              <a:schemeClr val="accent5">
                <a:hueOff val="-1351709"/>
                <a:satOff val="-3484"/>
                <a:lumOff val="-235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0000"/>
              </a:solidFill>
              <a:latin typeface="Arial" charset="0"/>
              <a:ea typeface="Arial" charset="0"/>
              <a:cs typeface="Arial" charset="0"/>
            </a:rPr>
            <a:t>U</a:t>
          </a:r>
          <a:r>
            <a:rPr lang="en-US" sz="1800" kern="1200" dirty="0">
              <a:solidFill>
                <a:srgbClr val="000000"/>
              </a:solidFill>
              <a:latin typeface="Arial" charset="0"/>
              <a:ea typeface="Arial" charset="0"/>
              <a:cs typeface="Arial" charset="0"/>
            </a:rPr>
            <a:t>nderstand</a:t>
          </a:r>
        </a:p>
      </dsp:txBody>
      <dsp:txXfrm>
        <a:off x="4066812" y="1118154"/>
        <a:ext cx="2080450" cy="554786"/>
      </dsp:txXfrm>
    </dsp:sp>
    <dsp:sp modelId="{481DD25E-0723-FF47-9B50-BA79B62A0186}">
      <dsp:nvSpPr>
        <dsp:cNvPr id="0" name=""/>
        <dsp:cNvSpPr/>
      </dsp:nvSpPr>
      <dsp:spPr>
        <a:xfrm>
          <a:off x="3120589" y="1692095"/>
          <a:ext cx="3972896" cy="3972896"/>
        </a:xfrm>
        <a:prstGeom prst="ellipse">
          <a:avLst/>
        </a:prstGeom>
        <a:gradFill rotWithShape="0">
          <a:gsLst>
            <a:gs pos="0">
              <a:schemeClr val="accent5">
                <a:hueOff val="-2703417"/>
                <a:satOff val="-6968"/>
                <a:lumOff val="-4706"/>
                <a:alphaOff val="0"/>
                <a:satMod val="103000"/>
                <a:lumMod val="102000"/>
                <a:tint val="94000"/>
              </a:schemeClr>
            </a:gs>
            <a:gs pos="50000">
              <a:schemeClr val="accent5">
                <a:hueOff val="-2703417"/>
                <a:satOff val="-6968"/>
                <a:lumOff val="-4706"/>
                <a:alphaOff val="0"/>
                <a:satMod val="110000"/>
                <a:lumMod val="100000"/>
                <a:shade val="100000"/>
              </a:schemeClr>
            </a:gs>
            <a:gs pos="100000">
              <a:schemeClr val="accent5">
                <a:hueOff val="-2703417"/>
                <a:satOff val="-6968"/>
                <a:lumOff val="-470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0000"/>
              </a:solidFill>
              <a:latin typeface="Arial" charset="0"/>
              <a:ea typeface="Arial" charset="0"/>
              <a:cs typeface="Arial" charset="0"/>
            </a:rPr>
            <a:t>L</a:t>
          </a:r>
          <a:r>
            <a:rPr lang="en-US" sz="1800" kern="1200" dirty="0">
              <a:solidFill>
                <a:srgbClr val="000000"/>
              </a:solidFill>
              <a:latin typeface="Arial" charset="0"/>
              <a:ea typeface="Arial" charset="0"/>
              <a:cs typeface="Arial" charset="0"/>
            </a:rPr>
            <a:t>earning strategies</a:t>
          </a:r>
        </a:p>
      </dsp:txBody>
      <dsp:txXfrm>
        <a:off x="4079050" y="1966225"/>
        <a:ext cx="2055974" cy="548259"/>
      </dsp:txXfrm>
    </dsp:sp>
    <dsp:sp modelId="{5684F407-D030-D248-8C4A-46EDDC27F781}">
      <dsp:nvSpPr>
        <dsp:cNvPr id="0" name=""/>
        <dsp:cNvSpPr/>
      </dsp:nvSpPr>
      <dsp:spPr>
        <a:xfrm>
          <a:off x="3411155" y="2522282"/>
          <a:ext cx="3391764" cy="3163859"/>
        </a:xfrm>
        <a:prstGeom prst="ellipse">
          <a:avLst/>
        </a:prstGeom>
        <a:gradFill rotWithShape="0">
          <a:gsLst>
            <a:gs pos="0">
              <a:schemeClr val="accent5">
                <a:hueOff val="-4055126"/>
                <a:satOff val="-10451"/>
                <a:lumOff val="-7059"/>
                <a:alphaOff val="0"/>
                <a:satMod val="103000"/>
                <a:lumMod val="102000"/>
                <a:tint val="94000"/>
              </a:schemeClr>
            </a:gs>
            <a:gs pos="50000">
              <a:schemeClr val="accent5">
                <a:hueOff val="-4055126"/>
                <a:satOff val="-10451"/>
                <a:lumOff val="-7059"/>
                <a:alphaOff val="0"/>
                <a:satMod val="110000"/>
                <a:lumMod val="100000"/>
                <a:shade val="100000"/>
              </a:schemeClr>
            </a:gs>
            <a:gs pos="100000">
              <a:schemeClr val="accent5">
                <a:hueOff val="-4055126"/>
                <a:satOff val="-10451"/>
                <a:lumOff val="-705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0000"/>
              </a:solidFill>
              <a:latin typeface="Arial" charset="0"/>
              <a:ea typeface="Arial" charset="0"/>
              <a:cs typeface="Arial" charset="0"/>
            </a:rPr>
            <a:t>A</a:t>
          </a:r>
          <a:r>
            <a:rPr lang="en-US" sz="1800" kern="1200" dirty="0">
              <a:solidFill>
                <a:srgbClr val="000000"/>
              </a:solidFill>
              <a:latin typeface="Arial" charset="0"/>
              <a:ea typeface="Arial" charset="0"/>
              <a:cs typeface="Arial" charset="0"/>
            </a:rPr>
            <a:t>ccommodate</a:t>
          </a:r>
        </a:p>
      </dsp:txBody>
      <dsp:txXfrm>
        <a:off x="4191261" y="2807029"/>
        <a:ext cx="1831552" cy="569494"/>
      </dsp:txXfrm>
    </dsp:sp>
    <dsp:sp modelId="{FE834044-535A-E847-86DB-671967EAB2F9}">
      <dsp:nvSpPr>
        <dsp:cNvPr id="0" name=""/>
        <dsp:cNvSpPr/>
      </dsp:nvSpPr>
      <dsp:spPr>
        <a:xfrm>
          <a:off x="3971924" y="3394765"/>
          <a:ext cx="2270226" cy="2270226"/>
        </a:xfrm>
        <a:prstGeom prst="ellipse">
          <a:avLst/>
        </a:prstGeom>
        <a:gradFill rotWithShape="0">
          <a:gsLst>
            <a:gs pos="0">
              <a:schemeClr val="accent5">
                <a:hueOff val="-5406834"/>
                <a:satOff val="-13935"/>
                <a:lumOff val="-9412"/>
                <a:alphaOff val="0"/>
                <a:satMod val="103000"/>
                <a:lumMod val="102000"/>
                <a:tint val="94000"/>
              </a:schemeClr>
            </a:gs>
            <a:gs pos="50000">
              <a:schemeClr val="accent5">
                <a:hueOff val="-5406834"/>
                <a:satOff val="-13935"/>
                <a:lumOff val="-9412"/>
                <a:alphaOff val="0"/>
                <a:satMod val="110000"/>
                <a:lumMod val="100000"/>
                <a:shade val="100000"/>
              </a:schemeClr>
            </a:gs>
            <a:gs pos="100000">
              <a:schemeClr val="accent5">
                <a:hueOff val="-5406834"/>
                <a:satOff val="-13935"/>
                <a:lumOff val="-941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D</a:t>
          </a:r>
          <a:r>
            <a:rPr lang="en-US" sz="1600" kern="1200" dirty="0">
              <a:solidFill>
                <a:schemeClr val="tx1"/>
              </a:solidFill>
            </a:rPr>
            <a:t>ifferentiate</a:t>
          </a:r>
        </a:p>
      </dsp:txBody>
      <dsp:txXfrm>
        <a:off x="4369213" y="3678544"/>
        <a:ext cx="1475647" cy="567556"/>
      </dsp:txXfrm>
    </dsp:sp>
    <dsp:sp modelId="{EA771604-D3B9-984E-9630-58290BB5F074}">
      <dsp:nvSpPr>
        <dsp:cNvPr id="0" name=""/>
        <dsp:cNvSpPr/>
      </dsp:nvSpPr>
      <dsp:spPr>
        <a:xfrm>
          <a:off x="4257674" y="4246100"/>
          <a:ext cx="1698725" cy="1418891"/>
        </a:xfrm>
        <a:prstGeom prst="ellips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rgbClr val="FF0000"/>
              </a:solidFill>
              <a:latin typeface="Arial" charset="0"/>
              <a:ea typeface="Arial" charset="0"/>
              <a:cs typeface="Arial" charset="0"/>
            </a:rPr>
            <a:t>A</a:t>
          </a:r>
          <a:r>
            <a:rPr lang="en-US" sz="1300" kern="1200" dirty="0">
              <a:solidFill>
                <a:srgbClr val="000000"/>
              </a:solidFill>
              <a:latin typeface="Arial" charset="0"/>
              <a:ea typeface="Arial" charset="0"/>
              <a:cs typeface="Arial" charset="0"/>
            </a:rPr>
            <a:t>pply multisensory techniques</a:t>
          </a:r>
        </a:p>
      </dsp:txBody>
      <dsp:txXfrm>
        <a:off x="4506447" y="4600823"/>
        <a:ext cx="1201180" cy="7094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6D567-CF37-DB40-B012-CDF422F9C8F0}">
      <dsp:nvSpPr>
        <dsp:cNvPr id="0" name=""/>
        <dsp:cNvSpPr/>
      </dsp:nvSpPr>
      <dsp:spPr>
        <a:xfrm rot="16200000">
          <a:off x="933449" y="-933449"/>
          <a:ext cx="2247900" cy="4114800"/>
        </a:xfrm>
        <a:prstGeom prst="round1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rgbClr val="000000"/>
              </a:solidFill>
              <a:latin typeface="Arial" charset="0"/>
              <a:ea typeface="Arial" charset="0"/>
              <a:cs typeface="Arial" charset="0"/>
            </a:rPr>
            <a:t>Dyslexia and reading comprehension problems</a:t>
          </a:r>
        </a:p>
      </dsp:txBody>
      <dsp:txXfrm rot="5400000">
        <a:off x="0" y="0"/>
        <a:ext cx="4114800" cy="1685925"/>
      </dsp:txXfrm>
    </dsp:sp>
    <dsp:sp modelId="{83079E5D-8797-C741-84E0-4CB5E47D4D16}">
      <dsp:nvSpPr>
        <dsp:cNvPr id="0" name=""/>
        <dsp:cNvSpPr/>
      </dsp:nvSpPr>
      <dsp:spPr>
        <a:xfrm>
          <a:off x="4114800" y="0"/>
          <a:ext cx="4114800" cy="2247900"/>
        </a:xfrm>
        <a:prstGeom prst="round1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rgbClr val="000000"/>
              </a:solidFill>
              <a:latin typeface="Arial" charset="0"/>
              <a:ea typeface="Arial" charset="0"/>
              <a:cs typeface="Arial" charset="0"/>
            </a:rPr>
            <a:t>Dyscalculia (numeracy problems)</a:t>
          </a:r>
        </a:p>
      </dsp:txBody>
      <dsp:txXfrm>
        <a:off x="4114800" y="0"/>
        <a:ext cx="4114800" cy="1685925"/>
      </dsp:txXfrm>
    </dsp:sp>
    <dsp:sp modelId="{98155DD6-9718-E54D-ADFB-DEB98BA736BE}">
      <dsp:nvSpPr>
        <dsp:cNvPr id="0" name=""/>
        <dsp:cNvSpPr/>
      </dsp:nvSpPr>
      <dsp:spPr>
        <a:xfrm rot="10800000">
          <a:off x="0" y="2247900"/>
          <a:ext cx="4114800" cy="2247900"/>
        </a:xfrm>
        <a:prstGeom prst="round1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rgbClr val="000000"/>
              </a:solidFill>
              <a:latin typeface="Arial" charset="0"/>
              <a:ea typeface="Arial" charset="0"/>
              <a:cs typeface="Arial" charset="0"/>
            </a:rPr>
            <a:t>Attention Deficit and Hyperactivity Disorder</a:t>
          </a:r>
        </a:p>
      </dsp:txBody>
      <dsp:txXfrm rot="10800000">
        <a:off x="0" y="2809875"/>
        <a:ext cx="4114800" cy="1685925"/>
      </dsp:txXfrm>
    </dsp:sp>
    <dsp:sp modelId="{43C4EB22-A45A-524D-850C-8CD2BB6B7D9D}">
      <dsp:nvSpPr>
        <dsp:cNvPr id="0" name=""/>
        <dsp:cNvSpPr/>
      </dsp:nvSpPr>
      <dsp:spPr>
        <a:xfrm rot="5400000">
          <a:off x="5048250" y="1314450"/>
          <a:ext cx="2247900" cy="4114800"/>
        </a:xfrm>
        <a:prstGeom prst="round1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rgbClr val="000000"/>
              </a:solidFill>
              <a:latin typeface="Arial" charset="0"/>
              <a:ea typeface="Arial" charset="0"/>
              <a:cs typeface="Arial" charset="0"/>
            </a:rPr>
            <a:t>Dyspraxia (fine and gross motor co-ordination)</a:t>
          </a:r>
        </a:p>
        <a:p>
          <a:pPr marL="0" lvl="0" indent="0" algn="ctr" defTabSz="1022350">
            <a:lnSpc>
              <a:spcPct val="90000"/>
            </a:lnSpc>
            <a:spcBef>
              <a:spcPct val="0"/>
            </a:spcBef>
            <a:spcAft>
              <a:spcPct val="35000"/>
            </a:spcAft>
            <a:buNone/>
          </a:pPr>
          <a:r>
            <a:rPr lang="en-US" sz="2300" kern="1200" dirty="0">
              <a:solidFill>
                <a:srgbClr val="000000"/>
              </a:solidFill>
              <a:latin typeface="Arial" charset="0"/>
              <a:ea typeface="Arial" charset="0"/>
              <a:cs typeface="Arial" charset="0"/>
            </a:rPr>
            <a:t>Dysgraphia (handwriting, spelling, writing)</a:t>
          </a:r>
        </a:p>
      </dsp:txBody>
      <dsp:txXfrm rot="-5400000">
        <a:off x="4114800" y="2809874"/>
        <a:ext cx="4114800" cy="1685925"/>
      </dsp:txXfrm>
    </dsp:sp>
    <dsp:sp modelId="{151F7A29-4616-CE4F-B1D0-39709C11D282}">
      <dsp:nvSpPr>
        <dsp:cNvPr id="0" name=""/>
        <dsp:cNvSpPr/>
      </dsp:nvSpPr>
      <dsp:spPr>
        <a:xfrm>
          <a:off x="2674640" y="1324749"/>
          <a:ext cx="2880318" cy="1558277"/>
        </a:xfrm>
        <a:prstGeom prst="roundRect">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Arial" charset="0"/>
              <a:ea typeface="Arial" charset="0"/>
              <a:cs typeface="Arial" charset="0"/>
            </a:rPr>
            <a:t>Specific learning difficulties</a:t>
          </a:r>
        </a:p>
      </dsp:txBody>
      <dsp:txXfrm>
        <a:off x="2750709" y="1400818"/>
        <a:ext cx="2728180" cy="14061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6EC95-61DB-F24B-B0C6-77A2B97B0C6B}">
      <dsp:nvSpPr>
        <dsp:cNvPr id="0" name=""/>
        <dsp:cNvSpPr/>
      </dsp:nvSpPr>
      <dsp:spPr>
        <a:xfrm>
          <a:off x="3016823" y="2299491"/>
          <a:ext cx="2195953" cy="2195953"/>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err="1">
              <a:latin typeface="Arial" charset="0"/>
              <a:ea typeface="Arial" charset="0"/>
              <a:cs typeface="Arial" charset="0"/>
            </a:rPr>
            <a:t>SpLDs</a:t>
          </a:r>
          <a:endParaRPr lang="en-US" sz="3900" kern="1200" dirty="0">
            <a:latin typeface="Arial" charset="0"/>
            <a:ea typeface="Arial" charset="0"/>
            <a:cs typeface="Arial" charset="0"/>
          </a:endParaRPr>
        </a:p>
      </dsp:txBody>
      <dsp:txXfrm>
        <a:off x="3338413" y="2621081"/>
        <a:ext cx="1552773" cy="1552773"/>
      </dsp:txXfrm>
    </dsp:sp>
    <dsp:sp modelId="{BBA9E729-51B9-7C40-89D3-9CB9FC41894B}">
      <dsp:nvSpPr>
        <dsp:cNvPr id="0" name=""/>
        <dsp:cNvSpPr/>
      </dsp:nvSpPr>
      <dsp:spPr>
        <a:xfrm rot="11700000">
          <a:off x="1355728" y="2564230"/>
          <a:ext cx="1634467" cy="625846"/>
        </a:xfrm>
        <a:prstGeom prst="lef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8B1A1CA-F051-3345-8C3A-4C88E4E9D8B9}">
      <dsp:nvSpPr>
        <dsp:cNvPr id="0" name=""/>
        <dsp:cNvSpPr/>
      </dsp:nvSpPr>
      <dsp:spPr>
        <a:xfrm>
          <a:off x="340497" y="1831176"/>
          <a:ext cx="2086155" cy="1668924"/>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rgbClr val="000000"/>
              </a:solidFill>
              <a:latin typeface="Arial" charset="0"/>
              <a:ea typeface="Arial" charset="0"/>
              <a:cs typeface="Arial" charset="0"/>
            </a:rPr>
            <a:t>Phonological processing problems</a:t>
          </a:r>
        </a:p>
      </dsp:txBody>
      <dsp:txXfrm>
        <a:off x="389378" y="1880057"/>
        <a:ext cx="1988393" cy="1571162"/>
      </dsp:txXfrm>
    </dsp:sp>
    <dsp:sp modelId="{0E5816EE-D081-AF47-AB26-9660E85C11F4}">
      <dsp:nvSpPr>
        <dsp:cNvPr id="0" name=""/>
        <dsp:cNvSpPr/>
      </dsp:nvSpPr>
      <dsp:spPr>
        <a:xfrm rot="14700000">
          <a:off x="2447960" y="1262559"/>
          <a:ext cx="1634467" cy="625846"/>
        </a:xfrm>
        <a:prstGeom prst="leftArrow">
          <a:avLst>
            <a:gd name="adj1" fmla="val 60000"/>
            <a:gd name="adj2" fmla="val 5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0295B93-628F-914D-AC91-8F040598794B}">
      <dsp:nvSpPr>
        <dsp:cNvPr id="0" name=""/>
        <dsp:cNvSpPr/>
      </dsp:nvSpPr>
      <dsp:spPr>
        <a:xfrm>
          <a:off x="1876738" y="355"/>
          <a:ext cx="2086155" cy="1668924"/>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rgbClr val="000000"/>
              </a:solidFill>
              <a:latin typeface="Arial" charset="0"/>
              <a:ea typeface="Arial" charset="0"/>
              <a:cs typeface="Arial" charset="0"/>
            </a:rPr>
            <a:t>Short-term memory</a:t>
          </a:r>
        </a:p>
      </dsp:txBody>
      <dsp:txXfrm>
        <a:off x="1925619" y="49236"/>
        <a:ext cx="1988393" cy="1571162"/>
      </dsp:txXfrm>
    </dsp:sp>
    <dsp:sp modelId="{8CE1F47C-9568-FE4E-8532-A2626343ECF1}">
      <dsp:nvSpPr>
        <dsp:cNvPr id="0" name=""/>
        <dsp:cNvSpPr/>
      </dsp:nvSpPr>
      <dsp:spPr>
        <a:xfrm rot="17700000">
          <a:off x="4147171" y="1262559"/>
          <a:ext cx="1634467" cy="625846"/>
        </a:xfrm>
        <a:prstGeom prst="lef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4ECFA45-9255-E94E-9551-C76D084880CA}">
      <dsp:nvSpPr>
        <dsp:cNvPr id="0" name=""/>
        <dsp:cNvSpPr/>
      </dsp:nvSpPr>
      <dsp:spPr>
        <a:xfrm>
          <a:off x="4266705" y="355"/>
          <a:ext cx="2086155" cy="1668924"/>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rgbClr val="000000"/>
              </a:solidFill>
              <a:latin typeface="Arial" charset="0"/>
              <a:ea typeface="Arial" charset="0"/>
              <a:cs typeface="Arial" charset="0"/>
            </a:rPr>
            <a:t>Speed of processing</a:t>
          </a:r>
        </a:p>
      </dsp:txBody>
      <dsp:txXfrm>
        <a:off x="4315586" y="49236"/>
        <a:ext cx="1988393" cy="1571162"/>
      </dsp:txXfrm>
    </dsp:sp>
    <dsp:sp modelId="{0D643CD6-C14C-634D-8136-5A45FE3B7CFD}">
      <dsp:nvSpPr>
        <dsp:cNvPr id="0" name=""/>
        <dsp:cNvSpPr/>
      </dsp:nvSpPr>
      <dsp:spPr>
        <a:xfrm rot="20700000">
          <a:off x="5239403" y="2564230"/>
          <a:ext cx="1634467" cy="625846"/>
        </a:xfrm>
        <a:prstGeom prst="leftArrow">
          <a:avLst>
            <a:gd name="adj1" fmla="val 60000"/>
            <a:gd name="adj2" fmla="val 5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489EA91-730C-BA48-B99A-9231A6D46F02}">
      <dsp:nvSpPr>
        <dsp:cNvPr id="0" name=""/>
        <dsp:cNvSpPr/>
      </dsp:nvSpPr>
      <dsp:spPr>
        <a:xfrm>
          <a:off x="5802947" y="1831176"/>
          <a:ext cx="2086155" cy="1668924"/>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rgbClr val="000000"/>
              </a:solidFill>
              <a:latin typeface="Arial" charset="0"/>
              <a:ea typeface="Arial" charset="0"/>
              <a:cs typeface="Arial" charset="0"/>
            </a:rPr>
            <a:t>Executive functions (attention)</a:t>
          </a:r>
        </a:p>
      </dsp:txBody>
      <dsp:txXfrm>
        <a:off x="5851828" y="1880057"/>
        <a:ext cx="1988393" cy="15711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A3A96-28C4-F742-A4F7-7957536D4FEF}">
      <dsp:nvSpPr>
        <dsp:cNvPr id="0" name=""/>
        <dsp:cNvSpPr/>
      </dsp:nvSpPr>
      <dsp:spPr>
        <a:xfrm rot="16200000">
          <a:off x="130029" y="1159525"/>
          <a:ext cx="2455317" cy="1500459"/>
        </a:xfrm>
        <a:prstGeom prst="round2SameRect">
          <a:avLst>
            <a:gd name="adj1" fmla="val 16670"/>
            <a:gd name="adj2" fmla="val 0"/>
          </a:avLst>
        </a:prstGeom>
        <a:solidFill>
          <a:schemeClr val="accent5">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8580" tIns="114300" rIns="102870" bIns="114300" numCol="1" spcCol="1270" anchor="t" anchorCtr="0">
          <a:noAutofit/>
        </a:bodyPr>
        <a:lstStyle/>
        <a:p>
          <a:pPr marL="0" lvl="0" indent="0" algn="l" defTabSz="800100">
            <a:lnSpc>
              <a:spcPct val="90000"/>
            </a:lnSpc>
            <a:spcBef>
              <a:spcPct val="0"/>
            </a:spcBef>
            <a:spcAft>
              <a:spcPct val="35000"/>
            </a:spcAft>
            <a:buNone/>
          </a:pPr>
          <a:r>
            <a:rPr lang="en-US" sz="1800" kern="1200" dirty="0">
              <a:latin typeface="Arial" charset="0"/>
              <a:ea typeface="Arial" charset="0"/>
              <a:cs typeface="Arial" charset="0"/>
            </a:rPr>
            <a:t>First language skills are foundations of L2 learning</a:t>
          </a:r>
        </a:p>
      </dsp:txBody>
      <dsp:txXfrm rot="5400000">
        <a:off x="680718" y="755356"/>
        <a:ext cx="1427199" cy="2308797"/>
      </dsp:txXfrm>
    </dsp:sp>
    <dsp:sp modelId="{27203C81-3FEA-1C41-B7DB-DA6C2D20E1EE}">
      <dsp:nvSpPr>
        <dsp:cNvPr id="0" name=""/>
        <dsp:cNvSpPr/>
      </dsp:nvSpPr>
      <dsp:spPr>
        <a:xfrm rot="5400000">
          <a:off x="1698621" y="1159525"/>
          <a:ext cx="2455317" cy="1500459"/>
        </a:xfrm>
        <a:prstGeom prst="round2SameRect">
          <a:avLst>
            <a:gd name="adj1" fmla="val 16670"/>
            <a:gd name="adj2" fmla="val 0"/>
          </a:avLst>
        </a:prstGeom>
        <a:solidFill>
          <a:schemeClr val="bg1">
            <a:lumMod val="5000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02870" tIns="114300" rIns="68580" bIns="114300" numCol="1" spcCol="1270" anchor="t" anchorCtr="0">
          <a:noAutofit/>
        </a:bodyPr>
        <a:lstStyle/>
        <a:p>
          <a:pPr marL="0" lvl="0" indent="0" algn="l" defTabSz="800100">
            <a:lnSpc>
              <a:spcPct val="90000"/>
            </a:lnSpc>
            <a:spcBef>
              <a:spcPct val="0"/>
            </a:spcBef>
            <a:spcAft>
              <a:spcPct val="35000"/>
            </a:spcAft>
            <a:buNone/>
          </a:pPr>
          <a:r>
            <a:rPr lang="en-US" sz="1800" kern="1200" dirty="0">
              <a:latin typeface="Arial" charset="0"/>
              <a:ea typeface="Arial" charset="0"/>
              <a:cs typeface="Arial" charset="0"/>
            </a:rPr>
            <a:t>Second language learning processes</a:t>
          </a:r>
        </a:p>
      </dsp:txBody>
      <dsp:txXfrm rot="-5400000">
        <a:off x="2176050" y="755356"/>
        <a:ext cx="1427199" cy="2308797"/>
      </dsp:txXfrm>
    </dsp:sp>
    <dsp:sp modelId="{29142EDB-5613-0544-A415-8A2667BE5FDA}">
      <dsp:nvSpPr>
        <dsp:cNvPr id="0" name=""/>
        <dsp:cNvSpPr/>
      </dsp:nvSpPr>
      <dsp:spPr>
        <a:xfrm>
          <a:off x="1357534" y="0"/>
          <a:ext cx="1568592" cy="1568515"/>
        </a:xfrm>
        <a:prstGeom prst="circularArrow">
          <a:avLst>
            <a:gd name="adj1" fmla="val 12500"/>
            <a:gd name="adj2" fmla="val 1142322"/>
            <a:gd name="adj3" fmla="val 20457678"/>
            <a:gd name="adj4" fmla="val 10800000"/>
            <a:gd name="adj5" fmla="val 125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0DE2431-62B0-E64C-AE52-DA00C80633F1}">
      <dsp:nvSpPr>
        <dsp:cNvPr id="0" name=""/>
        <dsp:cNvSpPr/>
      </dsp:nvSpPr>
      <dsp:spPr>
        <a:xfrm rot="10800000">
          <a:off x="1357534" y="2250612"/>
          <a:ext cx="1568592" cy="1568515"/>
        </a:xfrm>
        <a:prstGeom prst="circularArrow">
          <a:avLst>
            <a:gd name="adj1" fmla="val 12500"/>
            <a:gd name="adj2" fmla="val 1142322"/>
            <a:gd name="adj3" fmla="val 20457678"/>
            <a:gd name="adj4" fmla="val 10800000"/>
            <a:gd name="adj5" fmla="val 12500"/>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D439E-5A07-2F41-ADEA-C5D4AB631349}">
      <dsp:nvSpPr>
        <dsp:cNvPr id="0" name=""/>
        <dsp:cNvSpPr/>
      </dsp:nvSpPr>
      <dsp:spPr>
        <a:xfrm>
          <a:off x="40" y="61327"/>
          <a:ext cx="3845569" cy="151768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298704" tIns="170688" rIns="298704" bIns="170688" numCol="1" spcCol="1270" anchor="ctr" anchorCtr="0">
          <a:noAutofit/>
        </a:bodyPr>
        <a:lstStyle/>
        <a:p>
          <a:pPr marL="0" lvl="0" indent="0" algn="ctr" defTabSz="1866900" rtl="0">
            <a:lnSpc>
              <a:spcPct val="90000"/>
            </a:lnSpc>
            <a:spcBef>
              <a:spcPct val="0"/>
            </a:spcBef>
            <a:spcAft>
              <a:spcPct val="35000"/>
            </a:spcAft>
            <a:buNone/>
          </a:pPr>
          <a:r>
            <a:rPr lang="en-US" sz="4200" b="1" kern="1200" dirty="0">
              <a:solidFill>
                <a:srgbClr val="000000"/>
              </a:solidFill>
            </a:rPr>
            <a:t>Word-level reading</a:t>
          </a:r>
        </a:p>
      </dsp:txBody>
      <dsp:txXfrm>
        <a:off x="40" y="61327"/>
        <a:ext cx="3845569" cy="1517688"/>
      </dsp:txXfrm>
    </dsp:sp>
    <dsp:sp modelId="{71EBED3D-4759-AF48-96EC-51AAE7C28EB7}">
      <dsp:nvSpPr>
        <dsp:cNvPr id="0" name=""/>
        <dsp:cNvSpPr/>
      </dsp:nvSpPr>
      <dsp:spPr>
        <a:xfrm>
          <a:off x="40" y="1579016"/>
          <a:ext cx="3845569" cy="1844640"/>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Slow pace</a:t>
          </a:r>
        </a:p>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Inaccurate word recognition</a:t>
          </a:r>
        </a:p>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Difficulties pronouncing words while reading</a:t>
          </a:r>
        </a:p>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Difficulties inferring meaning of unknown words</a:t>
          </a:r>
        </a:p>
      </dsp:txBody>
      <dsp:txXfrm>
        <a:off x="40" y="1579016"/>
        <a:ext cx="3845569" cy="1844640"/>
      </dsp:txXfrm>
    </dsp:sp>
    <dsp:sp modelId="{AD347C2F-1AE9-A645-B202-6DD07EC40A02}">
      <dsp:nvSpPr>
        <dsp:cNvPr id="0" name=""/>
        <dsp:cNvSpPr/>
      </dsp:nvSpPr>
      <dsp:spPr>
        <a:xfrm>
          <a:off x="4383989" y="61327"/>
          <a:ext cx="3845569" cy="1517688"/>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298704" tIns="170688" rIns="298704" bIns="170688" numCol="1" spcCol="1270" anchor="ctr" anchorCtr="0">
          <a:noAutofit/>
        </a:bodyPr>
        <a:lstStyle/>
        <a:p>
          <a:pPr marL="0" lvl="0" indent="0" algn="ctr" defTabSz="1866900" rtl="0">
            <a:lnSpc>
              <a:spcPct val="90000"/>
            </a:lnSpc>
            <a:spcBef>
              <a:spcPct val="0"/>
            </a:spcBef>
            <a:spcAft>
              <a:spcPct val="35000"/>
            </a:spcAft>
            <a:buNone/>
          </a:pPr>
          <a:r>
            <a:rPr lang="en-US" sz="4200" b="1" kern="1200" dirty="0">
              <a:solidFill>
                <a:srgbClr val="000000"/>
              </a:solidFill>
            </a:rPr>
            <a:t>Text level reading</a:t>
          </a:r>
        </a:p>
      </dsp:txBody>
      <dsp:txXfrm>
        <a:off x="4383989" y="61327"/>
        <a:ext cx="3845569" cy="1517688"/>
      </dsp:txXfrm>
    </dsp:sp>
    <dsp:sp modelId="{6356FA7B-0211-0147-AC66-F2331C037CD7}">
      <dsp:nvSpPr>
        <dsp:cNvPr id="0" name=""/>
        <dsp:cNvSpPr/>
      </dsp:nvSpPr>
      <dsp:spPr>
        <a:xfrm>
          <a:off x="4383989" y="1579016"/>
          <a:ext cx="3845569" cy="1844640"/>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Difficulties understanding key and detailed information</a:t>
          </a:r>
        </a:p>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Difficulty inferring implicit meaning</a:t>
          </a:r>
        </a:p>
        <a:p>
          <a:pPr marL="171450" lvl="1" indent="-171450" algn="l" defTabSz="800100" rtl="0">
            <a:lnSpc>
              <a:spcPct val="90000"/>
            </a:lnSpc>
            <a:spcBef>
              <a:spcPct val="0"/>
            </a:spcBef>
            <a:spcAft>
              <a:spcPct val="15000"/>
            </a:spcAft>
            <a:buChar char="•"/>
          </a:pPr>
          <a:r>
            <a:rPr lang="en-US" sz="1800" kern="1200" dirty="0">
              <a:latin typeface="Arial" charset="0"/>
              <a:ea typeface="Arial" charset="0"/>
              <a:cs typeface="Arial" charset="0"/>
            </a:rPr>
            <a:t>Paying attention to meaning while reading aloud</a:t>
          </a:r>
        </a:p>
      </dsp:txBody>
      <dsp:txXfrm>
        <a:off x="4383989" y="1579016"/>
        <a:ext cx="3845569" cy="18446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D439E-5A07-2F41-ADEA-C5D4AB631349}">
      <dsp:nvSpPr>
        <dsp:cNvPr id="0" name=""/>
        <dsp:cNvSpPr/>
      </dsp:nvSpPr>
      <dsp:spPr>
        <a:xfrm>
          <a:off x="40" y="19622"/>
          <a:ext cx="3845569" cy="77760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rtl="0">
            <a:lnSpc>
              <a:spcPct val="90000"/>
            </a:lnSpc>
            <a:spcBef>
              <a:spcPct val="0"/>
            </a:spcBef>
            <a:spcAft>
              <a:spcPct val="35000"/>
            </a:spcAft>
            <a:buNone/>
          </a:pPr>
          <a:r>
            <a:rPr lang="en-US" sz="2700" b="1" kern="1200" dirty="0">
              <a:solidFill>
                <a:srgbClr val="000000"/>
              </a:solidFill>
              <a:latin typeface="Arial" charset="0"/>
              <a:ea typeface="Arial" charset="0"/>
              <a:cs typeface="Arial" charset="0"/>
            </a:rPr>
            <a:t>Word-level writing</a:t>
          </a:r>
        </a:p>
      </dsp:txBody>
      <dsp:txXfrm>
        <a:off x="40" y="19622"/>
        <a:ext cx="3845569" cy="777600"/>
      </dsp:txXfrm>
    </dsp:sp>
    <dsp:sp modelId="{71EBED3D-4759-AF48-96EC-51AAE7C28EB7}">
      <dsp:nvSpPr>
        <dsp:cNvPr id="0" name=""/>
        <dsp:cNvSpPr/>
      </dsp:nvSpPr>
      <dsp:spPr>
        <a:xfrm>
          <a:off x="40" y="797222"/>
          <a:ext cx="3845569" cy="2668140"/>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a:latin typeface="Arial" charset="0"/>
              <a:ea typeface="Arial" charset="0"/>
              <a:cs typeface="Arial" charset="0"/>
            </a:rPr>
            <a:t>Slow pace</a:t>
          </a:r>
        </a:p>
        <a:p>
          <a:pPr marL="228600" lvl="1" indent="-228600" algn="l" defTabSz="1200150" rtl="0">
            <a:lnSpc>
              <a:spcPct val="90000"/>
            </a:lnSpc>
            <a:spcBef>
              <a:spcPct val="0"/>
            </a:spcBef>
            <a:spcAft>
              <a:spcPct val="15000"/>
            </a:spcAft>
            <a:buChar char="•"/>
          </a:pPr>
          <a:r>
            <a:rPr lang="en-US" sz="2700" kern="1200" dirty="0">
              <a:latin typeface="Arial" charset="0"/>
              <a:ea typeface="Arial" charset="0"/>
              <a:cs typeface="Arial" charset="0"/>
            </a:rPr>
            <a:t>Inaccurate spelling</a:t>
          </a:r>
        </a:p>
      </dsp:txBody>
      <dsp:txXfrm>
        <a:off x="40" y="797222"/>
        <a:ext cx="3845569" cy="2668140"/>
      </dsp:txXfrm>
    </dsp:sp>
    <dsp:sp modelId="{AD347C2F-1AE9-A645-B202-6DD07EC40A02}">
      <dsp:nvSpPr>
        <dsp:cNvPr id="0" name=""/>
        <dsp:cNvSpPr/>
      </dsp:nvSpPr>
      <dsp:spPr>
        <a:xfrm>
          <a:off x="4383989" y="19622"/>
          <a:ext cx="3845569" cy="777600"/>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rtl="0">
            <a:lnSpc>
              <a:spcPct val="90000"/>
            </a:lnSpc>
            <a:spcBef>
              <a:spcPct val="0"/>
            </a:spcBef>
            <a:spcAft>
              <a:spcPct val="35000"/>
            </a:spcAft>
            <a:buNone/>
          </a:pPr>
          <a:r>
            <a:rPr lang="en-US" sz="2700" b="1" kern="1200" dirty="0">
              <a:solidFill>
                <a:srgbClr val="000000"/>
              </a:solidFill>
              <a:latin typeface="Arial" charset="0"/>
              <a:ea typeface="Arial" charset="0"/>
              <a:cs typeface="Arial" charset="0"/>
            </a:rPr>
            <a:t>Text level writing</a:t>
          </a:r>
        </a:p>
      </dsp:txBody>
      <dsp:txXfrm>
        <a:off x="4383989" y="19622"/>
        <a:ext cx="3845569" cy="777600"/>
      </dsp:txXfrm>
    </dsp:sp>
    <dsp:sp modelId="{6356FA7B-0211-0147-AC66-F2331C037CD7}">
      <dsp:nvSpPr>
        <dsp:cNvPr id="0" name=""/>
        <dsp:cNvSpPr/>
      </dsp:nvSpPr>
      <dsp:spPr>
        <a:xfrm>
          <a:off x="4383989" y="797222"/>
          <a:ext cx="3845569" cy="2668140"/>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a:latin typeface="Arial" charset="0"/>
              <a:ea typeface="Arial" charset="0"/>
              <a:cs typeface="Arial" charset="0"/>
            </a:rPr>
            <a:t>Difficulties organizing ideas</a:t>
          </a:r>
        </a:p>
        <a:p>
          <a:pPr marL="228600" lvl="1" indent="-228600" algn="l" defTabSz="1200150" rtl="0">
            <a:lnSpc>
              <a:spcPct val="90000"/>
            </a:lnSpc>
            <a:spcBef>
              <a:spcPct val="0"/>
            </a:spcBef>
            <a:spcAft>
              <a:spcPct val="15000"/>
            </a:spcAft>
            <a:buChar char="•"/>
          </a:pPr>
          <a:r>
            <a:rPr lang="en-US" sz="2700" kern="1200" dirty="0">
              <a:latin typeface="Arial" charset="0"/>
              <a:ea typeface="Arial" charset="0"/>
              <a:cs typeface="Arial" charset="0"/>
            </a:rPr>
            <a:t>Coherence</a:t>
          </a:r>
        </a:p>
        <a:p>
          <a:pPr marL="228600" lvl="1" indent="-228600" algn="l" defTabSz="1200150" rtl="0">
            <a:lnSpc>
              <a:spcPct val="90000"/>
            </a:lnSpc>
            <a:spcBef>
              <a:spcPct val="0"/>
            </a:spcBef>
            <a:spcAft>
              <a:spcPct val="15000"/>
            </a:spcAft>
            <a:buChar char="•"/>
          </a:pPr>
          <a:r>
            <a:rPr lang="en-US" sz="2700" kern="1200" dirty="0">
              <a:latin typeface="Arial" charset="0"/>
              <a:ea typeface="Arial" charset="0"/>
              <a:cs typeface="Arial" charset="0"/>
            </a:rPr>
            <a:t>Accuracy</a:t>
          </a:r>
        </a:p>
        <a:p>
          <a:pPr marL="228600" lvl="1" indent="-228600" algn="l" defTabSz="1200150" rtl="0">
            <a:lnSpc>
              <a:spcPct val="90000"/>
            </a:lnSpc>
            <a:spcBef>
              <a:spcPct val="0"/>
            </a:spcBef>
            <a:spcAft>
              <a:spcPct val="15000"/>
            </a:spcAft>
            <a:buChar char="•"/>
          </a:pPr>
          <a:r>
            <a:rPr lang="en-US" sz="2700" kern="1200" dirty="0">
              <a:latin typeface="Arial" charset="0"/>
              <a:ea typeface="Arial" charset="0"/>
              <a:cs typeface="Arial" charset="0"/>
            </a:rPr>
            <a:t>Proofreading and revision</a:t>
          </a:r>
        </a:p>
      </dsp:txBody>
      <dsp:txXfrm>
        <a:off x="4383989" y="797222"/>
        <a:ext cx="3845569" cy="26681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D439E-5A07-2F41-ADEA-C5D4AB631349}">
      <dsp:nvSpPr>
        <dsp:cNvPr id="0" name=""/>
        <dsp:cNvSpPr/>
      </dsp:nvSpPr>
      <dsp:spPr>
        <a:xfrm>
          <a:off x="40" y="46351"/>
          <a:ext cx="3845569" cy="69120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en-US" sz="2400" b="1" kern="1200" dirty="0">
              <a:solidFill>
                <a:srgbClr val="000000"/>
              </a:solidFill>
            </a:rPr>
            <a:t>Listening</a:t>
          </a:r>
        </a:p>
      </dsp:txBody>
      <dsp:txXfrm>
        <a:off x="40" y="46351"/>
        <a:ext cx="3845569" cy="691200"/>
      </dsp:txXfrm>
    </dsp:sp>
    <dsp:sp modelId="{71EBED3D-4759-AF48-96EC-51AAE7C28EB7}">
      <dsp:nvSpPr>
        <dsp:cNvPr id="0" name=""/>
        <dsp:cNvSpPr/>
      </dsp:nvSpPr>
      <dsp:spPr>
        <a:xfrm>
          <a:off x="40" y="737551"/>
          <a:ext cx="3845569" cy="2701080"/>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Distinguishing similar sounding words</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Paying attention</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Remembering information</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Understanding implied meaning</a:t>
          </a:r>
        </a:p>
      </dsp:txBody>
      <dsp:txXfrm>
        <a:off x="40" y="737551"/>
        <a:ext cx="3845569" cy="2701080"/>
      </dsp:txXfrm>
    </dsp:sp>
    <dsp:sp modelId="{AD347C2F-1AE9-A645-B202-6DD07EC40A02}">
      <dsp:nvSpPr>
        <dsp:cNvPr id="0" name=""/>
        <dsp:cNvSpPr/>
      </dsp:nvSpPr>
      <dsp:spPr>
        <a:xfrm>
          <a:off x="4383989" y="46351"/>
          <a:ext cx="3845569" cy="691200"/>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en-US" sz="2400" b="1" kern="1200" dirty="0">
              <a:solidFill>
                <a:srgbClr val="000000"/>
              </a:solidFill>
            </a:rPr>
            <a:t>Speaking</a:t>
          </a:r>
        </a:p>
      </dsp:txBody>
      <dsp:txXfrm>
        <a:off x="4383989" y="46351"/>
        <a:ext cx="3845569" cy="691200"/>
      </dsp:txXfrm>
    </dsp:sp>
    <dsp:sp modelId="{6356FA7B-0211-0147-AC66-F2331C037CD7}">
      <dsp:nvSpPr>
        <dsp:cNvPr id="0" name=""/>
        <dsp:cNvSpPr/>
      </dsp:nvSpPr>
      <dsp:spPr>
        <a:xfrm>
          <a:off x="4383989" y="737551"/>
          <a:ext cx="3845569" cy="2701080"/>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Pronouncing words</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Accuracy</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Coherence of ideas</a:t>
          </a:r>
        </a:p>
      </dsp:txBody>
      <dsp:txXfrm>
        <a:off x="4383989" y="737551"/>
        <a:ext cx="3845569" cy="27010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D439E-5A07-2F41-ADEA-C5D4AB631349}">
      <dsp:nvSpPr>
        <dsp:cNvPr id="0" name=""/>
        <dsp:cNvSpPr/>
      </dsp:nvSpPr>
      <dsp:spPr>
        <a:xfrm>
          <a:off x="40" y="79292"/>
          <a:ext cx="3845569" cy="69120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en-US" sz="2400" b="1" kern="1200" dirty="0">
              <a:solidFill>
                <a:srgbClr val="000000"/>
              </a:solidFill>
            </a:rPr>
            <a:t>Memorizing words</a:t>
          </a:r>
        </a:p>
      </dsp:txBody>
      <dsp:txXfrm>
        <a:off x="40" y="79292"/>
        <a:ext cx="3845569" cy="691200"/>
      </dsp:txXfrm>
    </dsp:sp>
    <dsp:sp modelId="{71EBED3D-4759-AF48-96EC-51AAE7C28EB7}">
      <dsp:nvSpPr>
        <dsp:cNvPr id="0" name=""/>
        <dsp:cNvSpPr/>
      </dsp:nvSpPr>
      <dsp:spPr>
        <a:xfrm>
          <a:off x="40" y="770492"/>
          <a:ext cx="3845569" cy="2635200"/>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Learning</a:t>
          </a:r>
          <a:r>
            <a:rPr lang="en-US" sz="2400" kern="1200" baseline="0" dirty="0">
              <a:latin typeface="Arial" charset="0"/>
              <a:ea typeface="Arial" charset="0"/>
              <a:cs typeface="Arial" charset="0"/>
            </a:rPr>
            <a:t> form-meaning links</a:t>
          </a:r>
          <a:endParaRPr lang="en-US" sz="2400" kern="1200" dirty="0">
            <a:latin typeface="Arial" charset="0"/>
            <a:ea typeface="Arial" charset="0"/>
            <a:cs typeface="Arial" charset="0"/>
          </a:endParaRP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Learning other information related to words (e.g. spelling, pronunciation, grammatical information</a:t>
          </a:r>
        </a:p>
      </dsp:txBody>
      <dsp:txXfrm>
        <a:off x="40" y="770492"/>
        <a:ext cx="3845569" cy="2635200"/>
      </dsp:txXfrm>
    </dsp:sp>
    <dsp:sp modelId="{AD347C2F-1AE9-A645-B202-6DD07EC40A02}">
      <dsp:nvSpPr>
        <dsp:cNvPr id="0" name=""/>
        <dsp:cNvSpPr/>
      </dsp:nvSpPr>
      <dsp:spPr>
        <a:xfrm>
          <a:off x="4383989" y="79292"/>
          <a:ext cx="3845569" cy="691200"/>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en-US" sz="2400" b="1" kern="1200" dirty="0">
              <a:solidFill>
                <a:srgbClr val="000000"/>
              </a:solidFill>
            </a:rPr>
            <a:t>Using words</a:t>
          </a:r>
        </a:p>
      </dsp:txBody>
      <dsp:txXfrm>
        <a:off x="4383989" y="79292"/>
        <a:ext cx="3845569" cy="691200"/>
      </dsp:txXfrm>
    </dsp:sp>
    <dsp:sp modelId="{6356FA7B-0211-0147-AC66-F2331C037CD7}">
      <dsp:nvSpPr>
        <dsp:cNvPr id="0" name=""/>
        <dsp:cNvSpPr/>
      </dsp:nvSpPr>
      <dsp:spPr>
        <a:xfrm>
          <a:off x="4383989" y="770492"/>
          <a:ext cx="3845569" cy="2635200"/>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Difficulty retrieving words</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Mixing up words</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Accuracy</a:t>
          </a:r>
        </a:p>
        <a:p>
          <a:pPr marL="228600" lvl="1" indent="-228600" algn="l" defTabSz="1066800" rtl="0">
            <a:lnSpc>
              <a:spcPct val="90000"/>
            </a:lnSpc>
            <a:spcBef>
              <a:spcPct val="0"/>
            </a:spcBef>
            <a:spcAft>
              <a:spcPct val="15000"/>
            </a:spcAft>
            <a:buChar char="•"/>
          </a:pPr>
          <a:r>
            <a:rPr lang="en-US" sz="2400" kern="1200" dirty="0">
              <a:latin typeface="Arial" charset="0"/>
              <a:ea typeface="Arial" charset="0"/>
              <a:cs typeface="Arial" charset="0"/>
            </a:rPr>
            <a:t>Proofreading and revision</a:t>
          </a:r>
        </a:p>
      </dsp:txBody>
      <dsp:txXfrm>
        <a:off x="4383989" y="770492"/>
        <a:ext cx="3845569" cy="263520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8DFFBA-64AB-C64E-A9D0-C3CA5071EEBA}" type="datetimeFigureOut">
              <a:rPr lang="en-US" smtClean="0"/>
              <a:pPr/>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1C68B2-4199-B442-B6BA-25FB950FD0E9}" type="slidenum">
              <a:rPr lang="en-US" smtClean="0"/>
              <a:pPr/>
              <a:t>‹#›</a:t>
            </a:fld>
            <a:endParaRPr lang="en-US"/>
          </a:p>
        </p:txBody>
      </p:sp>
    </p:spTree>
    <p:extLst>
      <p:ext uri="{BB962C8B-B14F-4D97-AF65-F5344CB8AC3E}">
        <p14:creationId xmlns:p14="http://schemas.microsoft.com/office/powerpoint/2010/main" val="1220575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z="2000" dirty="0">
                <a:latin typeface="Calibri" charset="0"/>
                <a:ea typeface="ＭＳ Ｐゴシック" charset="0"/>
                <a:cs typeface="ＭＳ Ｐゴシック" charset="0"/>
              </a:rPr>
              <a:t>Dyslexia is like a 100 meter track race. In my lane I have hurdles but no one else does and it is unfair that I am the only one with hurdles. It’s hard. It’s like starting out, the gun shoots and then I take</a:t>
            </a:r>
            <a:r>
              <a:rPr lang="hu-HU" sz="2000" dirty="0">
                <a:latin typeface="Calibri" charset="0"/>
                <a:ea typeface="ＭＳ Ｐゴシック" charset="0"/>
                <a:cs typeface="ＭＳ Ｐゴシック" charset="0"/>
              </a:rPr>
              <a:t> off and start running like my other classmates.Because we have all had the same education how to run, I hit the first hurdle and fall flat on my face</a:t>
            </a:r>
            <a:r>
              <a:rPr lang="en-US" sz="2000" dirty="0">
                <a:latin typeface="Calibri" charset="0"/>
                <a:ea typeface="ＭＳ Ｐゴシック" charset="0"/>
                <a:cs typeface="ＭＳ Ｐゴシック" charset="0"/>
              </a:rPr>
              <a:t>. My parents and teachers are yelling at me at the sidelines, Try harder. The other kids are making it down the track. Okay, pulling myself up, I try running faster and fall even harder after hitting the next hurdle. Then someone takes the time to show me how to run hurdles. I can now catch up with my classmates. The key is that I have to do it differently, the way that works best for me. </a:t>
            </a:r>
          </a:p>
          <a:p>
            <a:endParaRPr lang="en-US" dirty="0">
              <a:latin typeface="Calibri" charset="0"/>
              <a:ea typeface="ＭＳ Ｐゴシック" charset="0"/>
              <a:cs typeface="ＭＳ Ｐゴシック" charset="0"/>
            </a:endParaRPr>
          </a:p>
        </p:txBody>
      </p:sp>
      <p:sp>
        <p:nvSpPr>
          <p:cNvPr id="6041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Garamond" charset="0"/>
                <a:ea typeface="ＭＳ Ｐゴシック" charset="0"/>
                <a:cs typeface="ＭＳ Ｐゴシック" charset="0"/>
              </a:defRPr>
            </a:lvl1pPr>
            <a:lvl2pPr marL="742950" indent="-285750" eaLnBrk="0" hangingPunct="0">
              <a:defRPr sz="2400">
                <a:solidFill>
                  <a:schemeClr val="tx1"/>
                </a:solidFill>
                <a:latin typeface="Garamond" charset="0"/>
                <a:ea typeface="ＭＳ Ｐゴシック" charset="0"/>
              </a:defRPr>
            </a:lvl2pPr>
            <a:lvl3pPr marL="1143000" indent="-228600" eaLnBrk="0" hangingPunct="0">
              <a:defRPr sz="2400">
                <a:solidFill>
                  <a:schemeClr val="tx1"/>
                </a:solidFill>
                <a:latin typeface="Garamond" charset="0"/>
                <a:ea typeface="ＭＳ Ｐゴシック" charset="0"/>
              </a:defRPr>
            </a:lvl3pPr>
            <a:lvl4pPr marL="1600200" indent="-228600" eaLnBrk="0" hangingPunct="0">
              <a:defRPr sz="2400">
                <a:solidFill>
                  <a:schemeClr val="tx1"/>
                </a:solidFill>
                <a:latin typeface="Garamond" charset="0"/>
                <a:ea typeface="ＭＳ Ｐゴシック" charset="0"/>
              </a:defRPr>
            </a:lvl4pPr>
            <a:lvl5pPr marL="2057400" indent="-228600" eaLnBrk="0" hangingPunct="0">
              <a:defRPr sz="2400">
                <a:solidFill>
                  <a:schemeClr val="tx1"/>
                </a:solidFill>
                <a:latin typeface="Garamond" charset="0"/>
                <a:ea typeface="ＭＳ Ｐゴシック" charset="0"/>
              </a:defRPr>
            </a:lvl5pPr>
            <a:lvl6pPr marL="2514600" indent="-228600" eaLnBrk="0" fontAlgn="base" hangingPunct="0">
              <a:spcBef>
                <a:spcPct val="0"/>
              </a:spcBef>
              <a:spcAft>
                <a:spcPct val="0"/>
              </a:spcAft>
              <a:defRPr sz="2400">
                <a:solidFill>
                  <a:schemeClr val="tx1"/>
                </a:solidFill>
                <a:latin typeface="Garamond" charset="0"/>
                <a:ea typeface="ＭＳ Ｐゴシック" charset="0"/>
              </a:defRPr>
            </a:lvl6pPr>
            <a:lvl7pPr marL="2971800" indent="-228600" eaLnBrk="0" fontAlgn="base" hangingPunct="0">
              <a:spcBef>
                <a:spcPct val="0"/>
              </a:spcBef>
              <a:spcAft>
                <a:spcPct val="0"/>
              </a:spcAft>
              <a:defRPr sz="2400">
                <a:solidFill>
                  <a:schemeClr val="tx1"/>
                </a:solidFill>
                <a:latin typeface="Garamond" charset="0"/>
                <a:ea typeface="ＭＳ Ｐゴシック" charset="0"/>
              </a:defRPr>
            </a:lvl7pPr>
            <a:lvl8pPr marL="3429000" indent="-228600" eaLnBrk="0" fontAlgn="base" hangingPunct="0">
              <a:spcBef>
                <a:spcPct val="0"/>
              </a:spcBef>
              <a:spcAft>
                <a:spcPct val="0"/>
              </a:spcAft>
              <a:defRPr sz="2400">
                <a:solidFill>
                  <a:schemeClr val="tx1"/>
                </a:solidFill>
                <a:latin typeface="Garamond" charset="0"/>
                <a:ea typeface="ＭＳ Ｐゴシック" charset="0"/>
              </a:defRPr>
            </a:lvl8pPr>
            <a:lvl9pPr marL="3886200" indent="-228600" eaLnBrk="0" fontAlgn="base" hangingPunct="0">
              <a:spcBef>
                <a:spcPct val="0"/>
              </a:spcBef>
              <a:spcAft>
                <a:spcPct val="0"/>
              </a:spcAft>
              <a:defRPr sz="2400">
                <a:solidFill>
                  <a:schemeClr val="tx1"/>
                </a:solidFill>
                <a:latin typeface="Garamond" charset="0"/>
                <a:ea typeface="ＭＳ Ｐゴシック" charset="0"/>
              </a:defRPr>
            </a:lvl9pPr>
          </a:lstStyle>
          <a:p>
            <a:fld id="{4892B252-1240-8344-936D-F4B520976104}" type="slidenum">
              <a:rPr lang="de-DE" sz="1200">
                <a:cs typeface="Arial" charset="0"/>
              </a:rPr>
              <a:pPr/>
              <a:t>2</a:t>
            </a:fld>
            <a:endParaRPr lang="de-DE" sz="1200">
              <a:cs typeface="Arial" charset="0"/>
            </a:endParaRPr>
          </a:p>
        </p:txBody>
      </p:sp>
    </p:spTree>
    <p:extLst>
      <p:ext uri="{BB962C8B-B14F-4D97-AF65-F5344CB8AC3E}">
        <p14:creationId xmlns:p14="http://schemas.microsoft.com/office/powerpoint/2010/main" val="837568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We can offer accommodations</a:t>
            </a:r>
            <a:r>
              <a:rPr lang="en-GB" baseline="0" dirty="0"/>
              <a:t> in many different ways. Please animate as in current slide</a:t>
            </a:r>
          </a:p>
          <a:p>
            <a:endParaRPr lang="en-GB" baseline="0" dirty="0"/>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[1]</a:t>
            </a:r>
          </a:p>
          <a:p>
            <a:r>
              <a:rPr lang="en-GB" baseline="0" dirty="0"/>
              <a:t>We can make adjustments in classroom management and use pair or group work instead of individual work to support students with learning difficulties. </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[2]</a:t>
            </a:r>
          </a:p>
          <a:p>
            <a:r>
              <a:rPr lang="en-GB" baseline="0" dirty="0"/>
              <a:t>Changes in the environment can include adjusting the light or temperature so that everyone feels comfortable. We can use a seating arrangement so that the student who needs our attention is close to us.</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[3]</a:t>
            </a:r>
          </a:p>
          <a:p>
            <a:r>
              <a:rPr lang="en-GB" baseline="0" dirty="0"/>
              <a:t> Another possibility is to slow down the pace of our teaching and cover less in a class and revise more frequently. </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[4]</a:t>
            </a:r>
          </a:p>
          <a:p>
            <a:r>
              <a:rPr lang="en-GB" baseline="0" dirty="0"/>
              <a:t>Instead of just giving instructions orally, we can write down the steps for the students, we can use more visuals, give </a:t>
            </a:r>
            <a:r>
              <a:rPr lang="en-GB" baseline="0" dirty="0" err="1"/>
              <a:t>handouts</a:t>
            </a:r>
            <a:r>
              <a:rPr lang="en-GB" baseline="0" dirty="0"/>
              <a:t> about the material covered and allow students to make recordings. </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[5]</a:t>
            </a:r>
          </a:p>
          <a:p>
            <a:r>
              <a:rPr lang="en-GB" baseline="0" dirty="0"/>
              <a:t>Finally we can offer more in and outside class support or set up a peer tutoring system. </a:t>
            </a:r>
            <a:endParaRPr lang="en-GB"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16</a:t>
            </a:fld>
            <a:endParaRPr lang="en-GB"/>
          </a:p>
        </p:txBody>
      </p:sp>
    </p:spTree>
    <p:extLst>
      <p:ext uri="{BB962C8B-B14F-4D97-AF65-F5344CB8AC3E}">
        <p14:creationId xmlns:p14="http://schemas.microsoft.com/office/powerpoint/2010/main" val="52183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C68B2-4199-B442-B6BA-25FB950FD0E9}" type="slidenum">
              <a:rPr lang="en-US" smtClean="0"/>
              <a:pPr/>
              <a:t>17</a:t>
            </a:fld>
            <a:endParaRPr lang="en-US"/>
          </a:p>
        </p:txBody>
      </p:sp>
    </p:spTree>
    <p:extLst>
      <p:ext uri="{BB962C8B-B14F-4D97-AF65-F5344CB8AC3E}">
        <p14:creationId xmlns:p14="http://schemas.microsoft.com/office/powerpoint/2010/main" val="240586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baseline="0" dirty="0"/>
          </a:p>
          <a:p>
            <a:r>
              <a:rPr lang="en-US" dirty="0">
                <a:latin typeface="Calibri" charset="0"/>
                <a:ea typeface="PMingLiU" charset="0"/>
              </a:rPr>
              <a:t>The teacher can ask</a:t>
            </a:r>
            <a:r>
              <a:rPr lang="en-US" baseline="0" dirty="0">
                <a:latin typeface="Calibri" charset="0"/>
                <a:ea typeface="PMingLiU" charset="0"/>
              </a:rPr>
              <a:t> </a:t>
            </a:r>
            <a:r>
              <a:rPr lang="en-US" dirty="0">
                <a:latin typeface="Calibri" charset="0"/>
                <a:ea typeface="PMingLiU" charset="0"/>
              </a:rPr>
              <a:t>the student to complete only odd-numbered tasks, questions or specifically selected items</a:t>
            </a:r>
          </a:p>
          <a:p>
            <a:r>
              <a:rPr lang="en-US" dirty="0">
                <a:latin typeface="Calibri" charset="0"/>
                <a:ea typeface="PMingLiU" charset="0"/>
              </a:rPr>
              <a:t>The teacher can provide responses to several items and ask the student to complete the rest. </a:t>
            </a:r>
          </a:p>
          <a:p>
            <a:r>
              <a:rPr lang="en-US" dirty="0">
                <a:latin typeface="Calibri" charset="0"/>
                <a:ea typeface="PMingLiU" charset="0"/>
              </a:rPr>
              <a:t>The teacher can divide a worksheet into sections and instruct the student to do a specific section. </a:t>
            </a:r>
          </a:p>
          <a:p>
            <a:endParaRPr lang="en-US"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18</a:t>
            </a:fld>
            <a:endParaRPr lang="en-GB"/>
          </a:p>
        </p:txBody>
      </p:sp>
    </p:spTree>
    <p:extLst>
      <p:ext uri="{BB962C8B-B14F-4D97-AF65-F5344CB8AC3E}">
        <p14:creationId xmlns:p14="http://schemas.microsoft.com/office/powerpoint/2010/main" val="1020383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19</a:t>
            </a:fld>
            <a:endParaRPr lang="en-GB"/>
          </a:p>
        </p:txBody>
      </p:sp>
    </p:spTree>
    <p:extLst>
      <p:ext uri="{BB962C8B-B14F-4D97-AF65-F5344CB8AC3E}">
        <p14:creationId xmlns:p14="http://schemas.microsoft.com/office/powerpoint/2010/main" val="744801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20</a:t>
            </a:fld>
            <a:endParaRPr lang="en-GB"/>
          </a:p>
        </p:txBody>
      </p:sp>
    </p:spTree>
    <p:extLst>
      <p:ext uri="{BB962C8B-B14F-4D97-AF65-F5344CB8AC3E}">
        <p14:creationId xmlns:p14="http://schemas.microsoft.com/office/powerpoint/2010/main" val="589574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animation order as indicated]</a:t>
            </a:r>
          </a:p>
          <a:p>
            <a:r>
              <a:rPr lang="en-US" dirty="0"/>
              <a:t>[1]</a:t>
            </a:r>
          </a:p>
          <a:p>
            <a:r>
              <a:rPr lang="en-US" dirty="0"/>
              <a:t>Because students with learning difficulties find</a:t>
            </a:r>
            <a:r>
              <a:rPr lang="en-US" baseline="0" dirty="0"/>
              <a:t> it challenging to deal with the complexities of another language at many levels, it is important to carefully structure the instruction and proceed from simple language structures to complex ones. This  requires that language teachers think carefully about the sequence in which different elements and structures of language are presented in the syllabus.</a:t>
            </a:r>
          </a:p>
          <a:p>
            <a:endParaRPr lang="en-US" baseline="0" dirty="0"/>
          </a:p>
          <a:p>
            <a:r>
              <a:rPr lang="en-US" baseline="0" dirty="0"/>
              <a:t>[2]</a:t>
            </a:r>
          </a:p>
          <a:p>
            <a:r>
              <a:rPr lang="en-US" baseline="0" dirty="0"/>
              <a:t>We already mentioned that slowing down the pace of teaching and proceeding small cumulative steps also helps students to overcome the difficulties caused by short-term memory limitations.</a:t>
            </a:r>
          </a:p>
          <a:p>
            <a:endParaRPr lang="en-US" baseline="0" dirty="0"/>
          </a:p>
          <a:p>
            <a:r>
              <a:rPr lang="en-US" baseline="0" dirty="0"/>
              <a:t>[3]</a:t>
            </a:r>
          </a:p>
          <a:p>
            <a:r>
              <a:rPr lang="en-US" baseline="0" dirty="0"/>
              <a:t>Related to this, students with learning difficulties also need more frequent revision opportunities and more practice. Overlearning can sometimes be the key to success.</a:t>
            </a:r>
          </a:p>
          <a:p>
            <a:endParaRPr lang="en-US" baseline="0" dirty="0"/>
          </a:p>
          <a:p>
            <a:r>
              <a:rPr lang="en-US" baseline="0" dirty="0"/>
              <a:t>[4]</a:t>
            </a:r>
          </a:p>
          <a:p>
            <a:r>
              <a:rPr lang="en-US" baseline="0" dirty="0"/>
              <a:t>Students with learning difficulties also find it difficult to learn implicitly from the input they get. In other words, it is very challenging for them if they are expected to discover rules and regularities of the language without guidance. They benefit hugely from explicit explanation or from guided discovery activities where there is an opportunity to check that their assumptions about rules and regularities were correct.</a:t>
            </a:r>
            <a:endParaRPr lang="en-US"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21</a:t>
            </a:fld>
            <a:endParaRPr lang="en-GB"/>
          </a:p>
        </p:txBody>
      </p:sp>
    </p:spTree>
    <p:extLst>
      <p:ext uri="{BB962C8B-B14F-4D97-AF65-F5344CB8AC3E}">
        <p14:creationId xmlns:p14="http://schemas.microsoft.com/office/powerpoint/2010/main" val="1393029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There are six</a:t>
            </a:r>
            <a:r>
              <a:rPr lang="en-GB" baseline="0" dirty="0"/>
              <a:t> key elements of inclusion</a:t>
            </a:r>
            <a:endParaRPr lang="en-GB"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4</a:t>
            </a:fld>
            <a:endParaRPr lang="en-GB"/>
          </a:p>
        </p:txBody>
      </p:sp>
    </p:spTree>
    <p:extLst>
      <p:ext uri="{BB962C8B-B14F-4D97-AF65-F5344CB8AC3E}">
        <p14:creationId xmlns:p14="http://schemas.microsoft.com/office/powerpoint/2010/main" val="91254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E85376-1088-CE4A-843B-1D385D3FE77C}" type="slidenum">
              <a:rPr lang="hu-HU" smtClean="0"/>
              <a:pPr/>
              <a:t>5</a:t>
            </a:fld>
            <a:endParaRPr lang="hu-HU"/>
          </a:p>
        </p:txBody>
      </p:sp>
    </p:spTree>
    <p:extLst>
      <p:ext uri="{BB962C8B-B14F-4D97-AF65-F5344CB8AC3E}">
        <p14:creationId xmlns:p14="http://schemas.microsoft.com/office/powerpoint/2010/main" val="646490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E85376-1088-CE4A-843B-1D385D3FE77C}" type="slidenum">
              <a:rPr lang="hu-HU" smtClean="0"/>
              <a:pPr/>
              <a:t>6</a:t>
            </a:fld>
            <a:endParaRPr lang="hu-HU"/>
          </a:p>
        </p:txBody>
      </p:sp>
    </p:spTree>
    <p:extLst>
      <p:ext uri="{BB962C8B-B14F-4D97-AF65-F5344CB8AC3E}">
        <p14:creationId xmlns:p14="http://schemas.microsoft.com/office/powerpoint/2010/main" val="375823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E85376-1088-CE4A-843B-1D385D3FE77C}" type="slidenum">
              <a:rPr lang="hu-HU" smtClean="0"/>
              <a:pPr/>
              <a:t>9</a:t>
            </a:fld>
            <a:endParaRPr lang="hu-HU"/>
          </a:p>
        </p:txBody>
      </p:sp>
    </p:spTree>
    <p:extLst>
      <p:ext uri="{BB962C8B-B14F-4D97-AF65-F5344CB8AC3E}">
        <p14:creationId xmlns:p14="http://schemas.microsoft.com/office/powerpoint/2010/main" val="1165392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E85376-1088-CE4A-843B-1D385D3FE77C}" type="slidenum">
              <a:rPr lang="hu-HU" smtClean="0"/>
              <a:pPr/>
              <a:t>10</a:t>
            </a:fld>
            <a:endParaRPr lang="hu-HU"/>
          </a:p>
        </p:txBody>
      </p:sp>
    </p:spTree>
    <p:extLst>
      <p:ext uri="{BB962C8B-B14F-4D97-AF65-F5344CB8AC3E}">
        <p14:creationId xmlns:p14="http://schemas.microsoft.com/office/powerpoint/2010/main" val="1363993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E85376-1088-CE4A-843B-1D385D3FE77C}" type="slidenum">
              <a:rPr lang="hu-HU" smtClean="0"/>
              <a:pPr/>
              <a:t>11</a:t>
            </a:fld>
            <a:endParaRPr lang="hu-HU"/>
          </a:p>
        </p:txBody>
      </p:sp>
    </p:spTree>
    <p:extLst>
      <p:ext uri="{BB962C8B-B14F-4D97-AF65-F5344CB8AC3E}">
        <p14:creationId xmlns:p14="http://schemas.microsoft.com/office/powerpoint/2010/main" val="1489312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E85376-1088-CE4A-843B-1D385D3FE77C}" type="slidenum">
              <a:rPr lang="hu-HU" smtClean="0"/>
              <a:pPr/>
              <a:t>12</a:t>
            </a:fld>
            <a:endParaRPr lang="hu-HU"/>
          </a:p>
        </p:txBody>
      </p:sp>
    </p:spTree>
    <p:extLst>
      <p:ext uri="{BB962C8B-B14F-4D97-AF65-F5344CB8AC3E}">
        <p14:creationId xmlns:p14="http://schemas.microsoft.com/office/powerpoint/2010/main" val="166124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There are six</a:t>
            </a:r>
            <a:r>
              <a:rPr lang="en-GB" baseline="0" dirty="0"/>
              <a:t> key elements of inclusion</a:t>
            </a:r>
            <a:endParaRPr lang="en-GB" dirty="0"/>
          </a:p>
        </p:txBody>
      </p:sp>
      <p:sp>
        <p:nvSpPr>
          <p:cNvPr id="4" name="Slide Number Placeholder 3"/>
          <p:cNvSpPr>
            <a:spLocks noGrp="1"/>
          </p:cNvSpPr>
          <p:nvPr>
            <p:ph type="sldNum" sz="quarter" idx="10"/>
          </p:nvPr>
        </p:nvSpPr>
        <p:spPr/>
        <p:txBody>
          <a:bodyPr/>
          <a:lstStyle/>
          <a:p>
            <a:fld id="{9B92F42D-1908-425B-9D78-233E2F7DBE9D}" type="slidenum">
              <a:rPr lang="en-GB" smtClean="0"/>
              <a:pPr/>
              <a:t>13</a:t>
            </a:fld>
            <a:endParaRPr lang="en-GB"/>
          </a:p>
        </p:txBody>
      </p:sp>
    </p:spTree>
    <p:extLst>
      <p:ext uri="{BB962C8B-B14F-4D97-AF65-F5344CB8AC3E}">
        <p14:creationId xmlns:p14="http://schemas.microsoft.com/office/powerpoint/2010/main" val="1802115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DCD7EF6-8D9D-FB4E-BB24-9C16A7449790}"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107668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CD7EF6-8D9D-FB4E-BB24-9C16A7449790}"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420255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CD7EF6-8D9D-FB4E-BB24-9C16A7449790}"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156591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4210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CD7EF6-8D9D-FB4E-BB24-9C16A7449790}"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1099870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CD7EF6-8D9D-FB4E-BB24-9C16A7449790}"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2128466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DCD7EF6-8D9D-FB4E-BB24-9C16A7449790}"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352293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DCD7EF6-8D9D-FB4E-BB24-9C16A7449790}" type="datetimeFigureOut">
              <a:rPr lang="en-US" smtClean="0"/>
              <a:pPr/>
              <a:t>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391431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DCD7EF6-8D9D-FB4E-BB24-9C16A7449790}" type="datetimeFigureOut">
              <a:rPr lang="en-US" smtClean="0"/>
              <a:pPr/>
              <a:t>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1045683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CD7EF6-8D9D-FB4E-BB24-9C16A7449790}" type="datetimeFigureOut">
              <a:rPr lang="en-US" smtClean="0"/>
              <a:pPr/>
              <a:t>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1946758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CD7EF6-8D9D-FB4E-BB24-9C16A7449790}"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105717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CD7EF6-8D9D-FB4E-BB24-9C16A7449790}"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EEAF57-FC08-5847-8045-DC580EB43F16}" type="slidenum">
              <a:rPr lang="en-US" smtClean="0"/>
              <a:pPr/>
              <a:t>‹#›</a:t>
            </a:fld>
            <a:endParaRPr lang="en-US"/>
          </a:p>
        </p:txBody>
      </p:sp>
    </p:spTree>
    <p:extLst>
      <p:ext uri="{BB962C8B-B14F-4D97-AF65-F5344CB8AC3E}">
        <p14:creationId xmlns:p14="http://schemas.microsoft.com/office/powerpoint/2010/main" val="82556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FE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D7EF6-8D9D-FB4E-BB24-9C16A7449790}" type="datetimeFigureOut">
              <a:rPr lang="en-US" smtClean="0"/>
              <a:pPr/>
              <a:t>1/22/2021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EEAF57-FC08-5847-8045-DC580EB43F16}" type="slidenum">
              <a:rPr lang="en-US" smtClean="0"/>
              <a:pPr/>
              <a:t>‹#›</a:t>
            </a:fld>
            <a:endParaRPr lang="en-US"/>
          </a:p>
        </p:txBody>
      </p:sp>
    </p:spTree>
    <p:extLst>
      <p:ext uri="{BB962C8B-B14F-4D97-AF65-F5344CB8AC3E}">
        <p14:creationId xmlns:p14="http://schemas.microsoft.com/office/powerpoint/2010/main" val="522145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hyperlink" Target="about:blank" TargetMode="Externa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3.xml"/><Relationship Id="rId7" Type="http://schemas.openxmlformats.org/officeDocument/2006/relationships/image" Target="../media/image6.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9.jpeg"/><Relationship Id="rId4" Type="http://schemas.openxmlformats.org/officeDocument/2006/relationships/diagramQuickStyle" Target="../diagrams/quickStyle3.xml"/><Relationship Id="rId9"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ctrTitle"/>
          </p:nvPr>
        </p:nvSpPr>
        <p:spPr>
          <a:xfrm>
            <a:off x="1775520" y="2138067"/>
            <a:ext cx="7772400" cy="1736725"/>
          </a:xfrm>
        </p:spPr>
        <p:txBody>
          <a:bodyPr>
            <a:normAutofit fontScale="90000"/>
          </a:bodyPr>
          <a:lstStyle/>
          <a:p>
            <a:pPr eaLnBrk="1" hangingPunct="1"/>
            <a:r>
              <a:rPr lang="en-US" sz="4400" dirty="0"/>
              <a:t>Methodological considerations for teaching languages to dyslexic students</a:t>
            </a:r>
            <a:endParaRPr lang="en-US" sz="4400" dirty="0">
              <a:latin typeface="Arial" charset="0"/>
            </a:endParaRPr>
          </a:p>
        </p:txBody>
      </p:sp>
      <p:sp>
        <p:nvSpPr>
          <p:cNvPr id="89091" name="Rectangle 3"/>
          <p:cNvSpPr>
            <a:spLocks noGrp="1" noChangeArrowheads="1"/>
          </p:cNvSpPr>
          <p:nvPr>
            <p:ph type="subTitle" idx="1"/>
          </p:nvPr>
        </p:nvSpPr>
        <p:spPr>
          <a:xfrm>
            <a:off x="2590800" y="3886201"/>
            <a:ext cx="6781800" cy="1054968"/>
          </a:xfrm>
        </p:spPr>
        <p:txBody>
          <a:bodyPr>
            <a:normAutofit fontScale="55000" lnSpcReduction="20000"/>
          </a:bodyPr>
          <a:lstStyle/>
          <a:p>
            <a:pPr eaLnBrk="1" hangingPunct="1"/>
            <a:r>
              <a:rPr lang="hu-HU" dirty="0">
                <a:latin typeface="Arial" charset="0"/>
              </a:rPr>
              <a:t>Judit Kormos, Lancaster University</a:t>
            </a:r>
          </a:p>
          <a:p>
            <a:pPr eaLnBrk="1" hangingPunct="1"/>
            <a:endParaRPr lang="hu-HU" b="1" dirty="0"/>
          </a:p>
          <a:p>
            <a:pPr eaLnBrk="1" hangingPunct="1"/>
            <a:endParaRPr lang="hu-HU" b="1" dirty="0"/>
          </a:p>
          <a:p>
            <a:pPr eaLnBrk="1" hangingPunct="1"/>
            <a:r>
              <a:rPr lang="hu-HU" b="1" dirty="0" err="1"/>
              <a:t>ENGaGE</a:t>
            </a:r>
            <a:r>
              <a:rPr lang="hu-HU" b="1" dirty="0"/>
              <a:t> project </a:t>
            </a:r>
            <a:r>
              <a:rPr lang="hu-HU" b="1" dirty="0" err="1"/>
              <a:t>Kick-off</a:t>
            </a:r>
            <a:r>
              <a:rPr lang="hu-HU" b="1" dirty="0"/>
              <a:t> meeting 2017 Szeged Hungary</a:t>
            </a:r>
          </a:p>
          <a:p>
            <a:pPr eaLnBrk="1" hangingPunct="1"/>
            <a:endParaRPr lang="hu-HU" b="1" dirty="0"/>
          </a:p>
          <a:p>
            <a:pPr eaLnBrk="1" hangingPunct="1"/>
            <a:endParaRPr lang="hu-HU" b="1" dirty="0">
              <a:solidFill>
                <a:schemeClr val="folHlink"/>
              </a:solidFill>
              <a:effectLst>
                <a:outerShdw blurRad="38100" dist="38100" dir="2700000" algn="tl">
                  <a:srgbClr val="000000"/>
                </a:outerShdw>
              </a:effectLst>
            </a:endParaRPr>
          </a:p>
          <a:p>
            <a:pPr eaLnBrk="1" hangingPunct="1"/>
            <a:endParaRPr lang="hu-HU" b="1" dirty="0">
              <a:solidFill>
                <a:schemeClr val="folHlink"/>
              </a:solidFill>
              <a:effectLst>
                <a:outerShdw blurRad="38100" dist="38100" dir="2700000" algn="tl">
                  <a:srgbClr val="000000"/>
                </a:outerShdw>
              </a:effectLst>
            </a:endParaRPr>
          </a:p>
          <a:p>
            <a:pPr eaLnBrk="1" hangingPunct="1"/>
            <a:endParaRPr lang="hu-HU" b="1" dirty="0">
              <a:solidFill>
                <a:schemeClr val="folHlink"/>
              </a:solidFill>
              <a:effectLst>
                <a:outerShdw blurRad="38100" dist="38100" dir="2700000" algn="tl">
                  <a:srgbClr val="000000"/>
                </a:outerShdw>
              </a:effectLst>
            </a:endParaRPr>
          </a:p>
        </p:txBody>
      </p:sp>
      <p:sp>
        <p:nvSpPr>
          <p:cNvPr id="89094" name="Text Box 6"/>
          <p:cNvSpPr txBox="1">
            <a:spLocks noChangeArrowheads="1"/>
          </p:cNvSpPr>
          <p:nvPr/>
        </p:nvSpPr>
        <p:spPr bwMode="auto">
          <a:xfrm>
            <a:off x="1919288" y="6453189"/>
            <a:ext cx="4824412" cy="784225"/>
          </a:xfrm>
          <a:prstGeom prst="rect">
            <a:avLst/>
          </a:prstGeom>
          <a:noFill/>
          <a:ln w="9525">
            <a:noFill/>
            <a:miter lim="800000"/>
            <a:headEnd/>
            <a:tailEnd/>
          </a:ln>
          <a:effectLst/>
        </p:spPr>
        <p:txBody>
          <a:bodyPr>
            <a:prstTxWarp prst="textNoShape">
              <a:avLst/>
            </a:prstTxWarp>
            <a:spAutoFit/>
          </a:bodyPr>
          <a:lstStyle/>
          <a:p>
            <a:endParaRPr lang="hu-HU">
              <a:effectLst>
                <a:outerShdw blurRad="38100" dist="38100" dir="2700000" algn="tl">
                  <a:srgbClr val="FFFFFF"/>
                </a:outerShdw>
              </a:effectLst>
            </a:endParaRPr>
          </a:p>
          <a:p>
            <a:pPr>
              <a:spcBef>
                <a:spcPct val="50000"/>
              </a:spcBef>
            </a:pPr>
            <a:endParaRPr lang="hu-HU"/>
          </a:p>
        </p:txBody>
      </p:sp>
      <p:pic>
        <p:nvPicPr>
          <p:cNvPr id="3" name="Picture 2"/>
          <p:cNvPicPr>
            <a:picLocks noChangeAspect="1"/>
          </p:cNvPicPr>
          <p:nvPr/>
        </p:nvPicPr>
        <p:blipFill>
          <a:blip r:embed="rId2"/>
          <a:stretch>
            <a:fillRect/>
          </a:stretch>
        </p:blipFill>
        <p:spPr>
          <a:xfrm>
            <a:off x="1527840" y="404664"/>
            <a:ext cx="3860800" cy="1206500"/>
          </a:xfrm>
          <a:prstGeom prst="rect">
            <a:avLst/>
          </a:prstGeom>
        </p:spPr>
      </p:pic>
    </p:spTree>
    <p:extLst>
      <p:ext uri="{BB962C8B-B14F-4D97-AF65-F5344CB8AC3E}">
        <p14:creationId xmlns:p14="http://schemas.microsoft.com/office/powerpoint/2010/main" val="127251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p:cTn id="7" dur="1000" fill="hold"/>
                                        <p:tgtEl>
                                          <p:spTgt spid="89090"/>
                                        </p:tgtEl>
                                        <p:attrNameLst>
                                          <p:attrName>ppt_x</p:attrName>
                                        </p:attrNameLst>
                                      </p:cBhvr>
                                      <p:tavLst>
                                        <p:tav tm="0">
                                          <p:val>
                                            <p:strVal val="#ppt_x-.2"/>
                                          </p:val>
                                        </p:tav>
                                        <p:tav tm="100000">
                                          <p:val>
                                            <p:strVal val="#ppt_x"/>
                                          </p:val>
                                        </p:tav>
                                      </p:tavLst>
                                    </p:anim>
                                    <p:anim calcmode="lin" valueType="num">
                                      <p:cBhvr>
                                        <p:cTn id="8" dur="1000" fill="hold"/>
                                        <p:tgtEl>
                                          <p:spTgt spid="89090"/>
                                        </p:tgtEl>
                                        <p:attrNameLst>
                                          <p:attrName>ppt_y</p:attrName>
                                        </p:attrNameLst>
                                      </p:cBhvr>
                                      <p:tavLst>
                                        <p:tav tm="0">
                                          <p:val>
                                            <p:strVal val="#ppt_y"/>
                                          </p:val>
                                        </p:tav>
                                        <p:tav tm="100000">
                                          <p:val>
                                            <p:strVal val="#ppt_y"/>
                                          </p:val>
                                        </p:tav>
                                      </p:tavLst>
                                    </p:anim>
                                    <p:animEffect transition="in" filter="wipe(right)" prLst="gradientSize: 0.1">
                                      <p:cBhvr>
                                        <p:cTn id="9" dur="1000"/>
                                        <p:tgtEl>
                                          <p:spTgt spid="89090"/>
                                        </p:tgtEl>
                                      </p:cBhvr>
                                    </p:animEffect>
                                  </p:childTnLst>
                                </p:cTn>
                              </p:par>
                              <p:par>
                                <p:cTn id="10" presetID="44" presetClass="entr" presetSubtype="0" fill="hold" grpId="0" nodeType="withEffect">
                                  <p:stCondLst>
                                    <p:cond delay="0"/>
                                  </p:stCondLst>
                                  <p:childTnLst>
                                    <p:set>
                                      <p:cBhvr>
                                        <p:cTn id="11" dur="1" fill="hold">
                                          <p:stCondLst>
                                            <p:cond delay="0"/>
                                          </p:stCondLst>
                                        </p:cTn>
                                        <p:tgtEl>
                                          <p:spTgt spid="89091">
                                            <p:txEl>
                                              <p:pRg st="0" end="0"/>
                                            </p:txEl>
                                          </p:spTgt>
                                        </p:tgtEl>
                                        <p:attrNameLst>
                                          <p:attrName>style.visibility</p:attrName>
                                        </p:attrNameLst>
                                      </p:cBhvr>
                                      <p:to>
                                        <p:strVal val="visible"/>
                                      </p:to>
                                    </p:set>
                                    <p:animEffect transition="in" filter="fade">
                                      <p:cBhvr>
                                        <p:cTn id="12" dur="500"/>
                                        <p:tgtEl>
                                          <p:spTgt spid="89091">
                                            <p:txEl>
                                              <p:pRg st="0" end="0"/>
                                            </p:txEl>
                                          </p:spTgt>
                                        </p:tgtEl>
                                      </p:cBhvr>
                                    </p:animEffect>
                                    <p:anim calcmode="lin" valueType="num">
                                      <p:cBhvr>
                                        <p:cTn id="13" dur="5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909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4" presetClass="entr" presetSubtype="0" fill="hold" grpId="0" nodeType="clickEffect">
                                  <p:stCondLst>
                                    <p:cond delay="0"/>
                                  </p:stCondLst>
                                  <p:childTnLst>
                                    <p:set>
                                      <p:cBhvr>
                                        <p:cTn id="18" dur="1" fill="hold">
                                          <p:stCondLst>
                                            <p:cond delay="0"/>
                                          </p:stCondLst>
                                        </p:cTn>
                                        <p:tgtEl>
                                          <p:spTgt spid="89091">
                                            <p:txEl>
                                              <p:pRg st="3" end="3"/>
                                            </p:txEl>
                                          </p:spTgt>
                                        </p:tgtEl>
                                        <p:attrNameLst>
                                          <p:attrName>style.visibility</p:attrName>
                                        </p:attrNameLst>
                                      </p:cBhvr>
                                      <p:to>
                                        <p:strVal val="visible"/>
                                      </p:to>
                                    </p:set>
                                    <p:animEffect transition="in" filter="fade">
                                      <p:cBhvr>
                                        <p:cTn id="19" dur="500"/>
                                        <p:tgtEl>
                                          <p:spTgt spid="89091">
                                            <p:txEl>
                                              <p:pRg st="3" end="3"/>
                                            </p:txEl>
                                          </p:spTgt>
                                        </p:tgtEl>
                                      </p:cBhvr>
                                    </p:animEffect>
                                    <p:anim calcmode="lin" valueType="num">
                                      <p:cBhvr>
                                        <p:cTn id="20" dur="500" fill="hold"/>
                                        <p:tgtEl>
                                          <p:spTgt spid="89091">
                                            <p:txEl>
                                              <p:pRg st="3" end="3"/>
                                            </p:txEl>
                                          </p:spTgt>
                                        </p:tgtEl>
                                        <p:attrNameLst>
                                          <p:attrName>ppt_x</p:attrName>
                                        </p:attrNameLst>
                                      </p:cBhvr>
                                      <p:tavLst>
                                        <p:tav tm="0">
                                          <p:val>
                                            <p:strVal val="#ppt_x"/>
                                          </p:val>
                                        </p:tav>
                                        <p:tav tm="100000">
                                          <p:val>
                                            <p:strVal val="#ppt_x"/>
                                          </p:val>
                                        </p:tav>
                                      </p:tavLst>
                                    </p:anim>
                                    <p:anim calcmode="lin" valueType="num">
                                      <p:cBhvr>
                                        <p:cTn id="21" dur="500" fill="hold"/>
                                        <p:tgtEl>
                                          <p:spTgt spid="89091">
                                            <p:txEl>
                                              <p:pRg st="3" end="3"/>
                                            </p:txEl>
                                          </p:spTgt>
                                        </p:tgtEl>
                                        <p:attrNameLst>
                                          <p:attrName>ppt_y</p:attrName>
                                        </p:attrNameLst>
                                      </p:cBhvr>
                                      <p:tavLst>
                                        <p:tav tm="0">
                                          <p:val>
                                            <p:strVal val="#ppt_y+.05"/>
                                          </p:val>
                                        </p:tav>
                                        <p:tav tm="100000">
                                          <p:val>
                                            <p:strVal val="#ppt_y"/>
                                          </p:val>
                                        </p:tav>
                                      </p:tavLst>
                                    </p:anim>
                                  </p:childTnLst>
                                </p:cTn>
                              </p:par>
                              <p:par>
                                <p:cTn id="22" presetID="2" presetClass="entr" presetSubtype="4" fill="hold" grpId="0" nodeType="withEffect" nodePh="1">
                                  <p:stCondLst>
                                    <p:cond delay="0"/>
                                  </p:stCondLst>
                                  <p:endCondLst>
                                    <p:cond evt="begin" delay="0">
                                      <p:tn val="22"/>
                                    </p:cond>
                                  </p:endCondLst>
                                  <p:childTnLst>
                                    <p:set>
                                      <p:cBhvr>
                                        <p:cTn id="23" dur="1" fill="hold">
                                          <p:stCondLst>
                                            <p:cond delay="0"/>
                                          </p:stCondLst>
                                        </p:cTn>
                                        <p:tgtEl>
                                          <p:spTgt spid="89094"/>
                                        </p:tgtEl>
                                        <p:attrNameLst>
                                          <p:attrName>style.visibility</p:attrName>
                                        </p:attrNameLst>
                                      </p:cBhvr>
                                      <p:to>
                                        <p:strVal val="visible"/>
                                      </p:to>
                                    </p:set>
                                    <p:anim calcmode="lin" valueType="num">
                                      <p:cBhvr additive="base">
                                        <p:cTn id="24" dur="500" fill="hold"/>
                                        <p:tgtEl>
                                          <p:spTgt spid="89094"/>
                                        </p:tgtEl>
                                        <p:attrNameLst>
                                          <p:attrName>ppt_x</p:attrName>
                                        </p:attrNameLst>
                                      </p:cBhvr>
                                      <p:tavLst>
                                        <p:tav tm="0">
                                          <p:val>
                                            <p:strVal val="#ppt_x"/>
                                          </p:val>
                                        </p:tav>
                                        <p:tav tm="100000">
                                          <p:val>
                                            <p:strVal val="#ppt_x"/>
                                          </p:val>
                                        </p:tav>
                                      </p:tavLst>
                                    </p:anim>
                                    <p:anim calcmode="lin" valueType="num">
                                      <p:cBhvr additive="base">
                                        <p:cTn id="25" dur="500" fill="hold"/>
                                        <p:tgtEl>
                                          <p:spTgt spid="890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091" grpId="0" build="p"/>
      <p:bldP spid="8909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Writing difficulties in L2</a:t>
            </a:r>
          </a:p>
        </p:txBody>
      </p:sp>
      <p:graphicFrame>
        <p:nvGraphicFramePr>
          <p:cNvPr id="5" name="Content Placeholder 4"/>
          <p:cNvGraphicFramePr>
            <a:graphicFrameLocks noGrp="1"/>
          </p:cNvGraphicFramePr>
          <p:nvPr>
            <p:ph idx="1"/>
          </p:nvPr>
        </p:nvGraphicFramePr>
        <p:xfrm>
          <a:off x="1966913" y="1443037"/>
          <a:ext cx="8229600" cy="348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1663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134D439E-5A07-2F41-ADEA-C5D4AB63134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71EBED3D-4759-AF48-96EC-51AAE7C28EB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AD347C2F-1AE9-A645-B202-6DD07EC40A0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6356FA7B-0211-0147-AC66-F2331C037CD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Arial" charset="0"/>
                <a:ea typeface="Arial" charset="0"/>
                <a:cs typeface="Arial" charset="0"/>
              </a:rPr>
              <a:t>Difficulties with  L2 listening and speaking</a:t>
            </a:r>
          </a:p>
        </p:txBody>
      </p:sp>
      <p:graphicFrame>
        <p:nvGraphicFramePr>
          <p:cNvPr id="5" name="Content Placeholder 4"/>
          <p:cNvGraphicFramePr>
            <a:graphicFrameLocks noGrp="1"/>
          </p:cNvGraphicFramePr>
          <p:nvPr>
            <p:ph idx="1"/>
          </p:nvPr>
        </p:nvGraphicFramePr>
        <p:xfrm>
          <a:off x="1966913" y="1443037"/>
          <a:ext cx="8229600" cy="348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67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134D439E-5A07-2F41-ADEA-C5D4AB63134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71EBED3D-4759-AF48-96EC-51AAE7C28EB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AD347C2F-1AE9-A645-B202-6DD07EC40A0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6356FA7B-0211-0147-AC66-F2331C037CD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Difficulties with  L2 vocabulary</a:t>
            </a:r>
          </a:p>
        </p:txBody>
      </p:sp>
      <p:graphicFrame>
        <p:nvGraphicFramePr>
          <p:cNvPr id="5" name="Content Placeholder 4"/>
          <p:cNvGraphicFramePr>
            <a:graphicFrameLocks noGrp="1"/>
          </p:cNvGraphicFramePr>
          <p:nvPr>
            <p:ph idx="1"/>
          </p:nvPr>
        </p:nvGraphicFramePr>
        <p:xfrm>
          <a:off x="1966913" y="1443037"/>
          <a:ext cx="8229600" cy="348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90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134D439E-5A07-2F41-ADEA-C5D4AB63134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71EBED3D-4759-AF48-96EC-51AAE7C28EB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AD347C2F-1AE9-A645-B202-6DD07EC40A0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6356FA7B-0211-0147-AC66-F2331C037CD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TextBox 32"/>
          <p:cNvSpPr txBox="1"/>
          <p:nvPr/>
        </p:nvSpPr>
        <p:spPr>
          <a:xfrm>
            <a:off x="1524000" y="356659"/>
            <a:ext cx="9144000" cy="523220"/>
          </a:xfrm>
          <a:prstGeom prst="rect">
            <a:avLst/>
          </a:prstGeom>
          <a:solidFill>
            <a:schemeClr val="bg1"/>
          </a:solidFill>
        </p:spPr>
        <p:txBody>
          <a:bodyPr wrap="square" rtlCol="0">
            <a:spAutoFit/>
          </a:bodyPr>
          <a:lstStyle/>
          <a:p>
            <a:pPr algn="ctr"/>
            <a:r>
              <a:rPr lang="en-GB" sz="2800" b="1" dirty="0"/>
              <a:t>Key elements of inclusive language teaching</a:t>
            </a:r>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1750" y="2465387"/>
            <a:ext cx="5851525" cy="3214688"/>
          </a:xfrm>
          <a:prstGeom prst="rect">
            <a:avLst/>
          </a:prstGeom>
        </p:spPr>
      </p:pic>
    </p:spTree>
    <p:extLst>
      <p:ext uri="{BB962C8B-B14F-4D97-AF65-F5344CB8AC3E}">
        <p14:creationId xmlns:p14="http://schemas.microsoft.com/office/powerpoint/2010/main" val="70426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L</a:t>
            </a:r>
            <a:r>
              <a:rPr lang="en-US" dirty="0"/>
              <a:t>earning strategies</a:t>
            </a:r>
          </a:p>
        </p:txBody>
      </p:sp>
      <p:sp>
        <p:nvSpPr>
          <p:cNvPr id="3" name="Content Placeholder 2"/>
          <p:cNvSpPr>
            <a:spLocks noGrp="1"/>
          </p:cNvSpPr>
          <p:nvPr>
            <p:ph idx="1"/>
          </p:nvPr>
        </p:nvSpPr>
        <p:spPr>
          <a:xfrm>
            <a:off x="1181100" y="1690688"/>
            <a:ext cx="5194920" cy="4495800"/>
          </a:xfrm>
        </p:spPr>
        <p:txBody>
          <a:bodyPr/>
          <a:lstStyle/>
          <a:p>
            <a:r>
              <a:rPr lang="en-US" dirty="0"/>
              <a:t>Discuss time-management</a:t>
            </a:r>
          </a:p>
          <a:p>
            <a:r>
              <a:rPr lang="en-US" dirty="0"/>
              <a:t>Learning diary/schedule</a:t>
            </a:r>
          </a:p>
          <a:p>
            <a:r>
              <a:rPr lang="en-US" dirty="0"/>
              <a:t>Practice self-evaluation</a:t>
            </a:r>
          </a:p>
          <a:p>
            <a:r>
              <a:rPr lang="en-US" dirty="0"/>
              <a:t>Discuss ways about managing negative feelings and emotions</a:t>
            </a:r>
          </a:p>
          <a:p>
            <a:r>
              <a:rPr lang="en-US" dirty="0"/>
              <a:t>Practice use of text comprehension strategies</a:t>
            </a:r>
          </a:p>
          <a:p>
            <a:r>
              <a:rPr lang="en-US" dirty="0"/>
              <a:t>Practice test preparation and test taking strategies</a:t>
            </a:r>
          </a:p>
        </p:txBody>
      </p:sp>
      <p:pic>
        <p:nvPicPr>
          <p:cNvPr id="4" name="Picture 3"/>
          <p:cNvPicPr>
            <a:picLocks noChangeAspect="1"/>
          </p:cNvPicPr>
          <p:nvPr/>
        </p:nvPicPr>
        <p:blipFill>
          <a:blip r:embed="rId2"/>
          <a:stretch>
            <a:fillRect/>
          </a:stretch>
        </p:blipFill>
        <p:spPr>
          <a:xfrm>
            <a:off x="6917086" y="2132856"/>
            <a:ext cx="3538413" cy="2852936"/>
          </a:xfrm>
          <a:prstGeom prst="rect">
            <a:avLst/>
          </a:prstGeom>
        </p:spPr>
      </p:pic>
    </p:spTree>
    <p:extLst>
      <p:ext uri="{BB962C8B-B14F-4D97-AF65-F5344CB8AC3E}">
        <p14:creationId xmlns:p14="http://schemas.microsoft.com/office/powerpoint/2010/main" val="207699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Memory techniques</a:t>
            </a:r>
          </a:p>
        </p:txBody>
      </p:sp>
      <p:sp>
        <p:nvSpPr>
          <p:cNvPr id="3" name="Content Placeholder 2"/>
          <p:cNvSpPr>
            <a:spLocks noGrp="1"/>
          </p:cNvSpPr>
          <p:nvPr>
            <p:ph idx="1"/>
          </p:nvPr>
        </p:nvSpPr>
        <p:spPr/>
        <p:txBody>
          <a:bodyPr/>
          <a:lstStyle/>
          <a:p>
            <a:r>
              <a:rPr lang="en-US" dirty="0"/>
              <a:t>Mnemonics – </a:t>
            </a:r>
            <a:r>
              <a:rPr lang="en-US" dirty="0">
                <a:solidFill>
                  <a:srgbClr val="C00000"/>
                </a:solidFill>
              </a:rPr>
              <a:t>B</a:t>
            </a:r>
            <a:r>
              <a:rPr lang="en-US" dirty="0"/>
              <a:t>ig </a:t>
            </a:r>
            <a:r>
              <a:rPr lang="en-US" b="1" dirty="0">
                <a:solidFill>
                  <a:srgbClr val="C00000"/>
                </a:solidFill>
              </a:rPr>
              <a:t>E</a:t>
            </a:r>
            <a:r>
              <a:rPr lang="en-US" dirty="0"/>
              <a:t>lephants  </a:t>
            </a:r>
            <a:r>
              <a:rPr lang="en-US" b="1" dirty="0">
                <a:solidFill>
                  <a:srgbClr val="C00000"/>
                </a:solidFill>
              </a:rPr>
              <a:t>C</a:t>
            </a:r>
            <a:r>
              <a:rPr lang="en-US" dirty="0"/>
              <a:t>an </a:t>
            </a:r>
            <a:r>
              <a:rPr lang="en-US" b="1" dirty="0">
                <a:solidFill>
                  <a:srgbClr val="C00000"/>
                </a:solidFill>
              </a:rPr>
              <a:t>A</a:t>
            </a:r>
            <a:r>
              <a:rPr lang="en-US" dirty="0"/>
              <a:t>lways </a:t>
            </a:r>
            <a:r>
              <a:rPr lang="en-US" b="1" dirty="0">
                <a:solidFill>
                  <a:srgbClr val="C00000"/>
                </a:solidFill>
              </a:rPr>
              <a:t>U</a:t>
            </a:r>
            <a:r>
              <a:rPr lang="en-US" dirty="0"/>
              <a:t>nderstand </a:t>
            </a:r>
            <a:r>
              <a:rPr lang="en-US" b="1" dirty="0">
                <a:solidFill>
                  <a:srgbClr val="C00000"/>
                </a:solidFill>
              </a:rPr>
              <a:t>S</a:t>
            </a:r>
            <a:r>
              <a:rPr lang="en-US" dirty="0"/>
              <a:t>mall </a:t>
            </a:r>
            <a:r>
              <a:rPr lang="en-US" b="1" dirty="0">
                <a:solidFill>
                  <a:srgbClr val="C00000"/>
                </a:solidFill>
              </a:rPr>
              <a:t>E</a:t>
            </a:r>
            <a:r>
              <a:rPr lang="en-US" dirty="0"/>
              <a:t>lephants</a:t>
            </a:r>
          </a:p>
          <a:p>
            <a:r>
              <a:rPr lang="en-US" dirty="0"/>
              <a:t>Keyword method</a:t>
            </a:r>
          </a:p>
          <a:p>
            <a:r>
              <a:rPr lang="en-US" dirty="0"/>
              <a:t>Chunking</a:t>
            </a:r>
          </a:p>
          <a:p>
            <a:r>
              <a:rPr lang="en-US" dirty="0"/>
              <a:t>Rhyme</a:t>
            </a:r>
          </a:p>
          <a:p>
            <a:r>
              <a:rPr lang="en-US" dirty="0"/>
              <a:t>Mind-maps</a:t>
            </a:r>
          </a:p>
        </p:txBody>
      </p:sp>
    </p:spTree>
    <p:extLst>
      <p:ext uri="{BB962C8B-B14F-4D97-AF65-F5344CB8AC3E}">
        <p14:creationId xmlns:p14="http://schemas.microsoft.com/office/powerpoint/2010/main" val="68419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 name="TextBox 39"/>
          <p:cNvSpPr txBox="1"/>
          <p:nvPr/>
        </p:nvSpPr>
        <p:spPr>
          <a:xfrm>
            <a:off x="1631504" y="332656"/>
            <a:ext cx="9144000" cy="523220"/>
          </a:xfrm>
          <a:prstGeom prst="rect">
            <a:avLst/>
          </a:prstGeom>
          <a:solidFill>
            <a:schemeClr val="bg1"/>
          </a:solidFill>
        </p:spPr>
        <p:txBody>
          <a:bodyPr wrap="square" rtlCol="0">
            <a:spAutoFit/>
          </a:bodyPr>
          <a:lstStyle/>
          <a:p>
            <a:pPr algn="ctr"/>
            <a:r>
              <a:rPr lang="en-GB" sz="2800" b="1" dirty="0"/>
              <a:t>What can we accommodate?</a:t>
            </a:r>
          </a:p>
        </p:txBody>
      </p:sp>
      <p:sp>
        <p:nvSpPr>
          <p:cNvPr id="2" name="Oval 1"/>
          <p:cNvSpPr/>
          <p:nvPr/>
        </p:nvSpPr>
        <p:spPr>
          <a:xfrm>
            <a:off x="5087888" y="2420888"/>
            <a:ext cx="3096344" cy="194421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b="1" dirty="0">
                <a:solidFill>
                  <a:schemeClr val="tx1"/>
                </a:solidFill>
              </a:rPr>
              <a:t>Accommodations</a:t>
            </a:r>
          </a:p>
        </p:txBody>
      </p:sp>
      <p:sp>
        <p:nvSpPr>
          <p:cNvPr id="3" name="Rounded Rectangle 2"/>
          <p:cNvSpPr/>
          <p:nvPr/>
        </p:nvSpPr>
        <p:spPr>
          <a:xfrm>
            <a:off x="1991544" y="1340768"/>
            <a:ext cx="2592288" cy="1008112"/>
          </a:xfrm>
          <a:prstGeom prst="roundRect">
            <a:avLst/>
          </a:prstGeom>
          <a:solidFill>
            <a:schemeClr val="tx2"/>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Classroom management</a:t>
            </a:r>
          </a:p>
          <a:p>
            <a:pPr algn="ctr"/>
            <a:r>
              <a:rPr lang="en-US" dirty="0"/>
              <a:t>(</a:t>
            </a:r>
            <a:r>
              <a:rPr lang="en-US" dirty="0" err="1"/>
              <a:t>groupwork</a:t>
            </a:r>
            <a:r>
              <a:rPr lang="en-US" dirty="0"/>
              <a:t>, </a:t>
            </a:r>
            <a:r>
              <a:rPr lang="en-US" dirty="0" err="1"/>
              <a:t>pairwork</a:t>
            </a:r>
            <a:r>
              <a:rPr lang="en-US" dirty="0"/>
              <a:t>)</a:t>
            </a:r>
          </a:p>
        </p:txBody>
      </p:sp>
      <p:sp>
        <p:nvSpPr>
          <p:cNvPr id="18" name="Rounded Rectangle 17"/>
          <p:cNvSpPr/>
          <p:nvPr/>
        </p:nvSpPr>
        <p:spPr>
          <a:xfrm>
            <a:off x="1919536" y="3356992"/>
            <a:ext cx="2448272" cy="8640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Environment </a:t>
            </a:r>
          </a:p>
          <a:p>
            <a:pPr algn="ctr"/>
            <a:r>
              <a:rPr lang="en-US" dirty="0"/>
              <a:t>(</a:t>
            </a:r>
            <a:r>
              <a:rPr lang="en-GB" dirty="0"/>
              <a:t>Light, temperature, seating arrangements</a:t>
            </a:r>
            <a:r>
              <a:rPr lang="en-US" dirty="0"/>
              <a:t>)</a:t>
            </a:r>
          </a:p>
        </p:txBody>
      </p:sp>
      <p:sp>
        <p:nvSpPr>
          <p:cNvPr id="19" name="Rounded Rectangle 18"/>
          <p:cNvSpPr/>
          <p:nvPr/>
        </p:nvSpPr>
        <p:spPr>
          <a:xfrm>
            <a:off x="1847528" y="5301208"/>
            <a:ext cx="2952328" cy="1008112"/>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dirty="0"/>
              <a:t>Pacing </a:t>
            </a:r>
          </a:p>
          <a:p>
            <a:pPr algn="ctr"/>
            <a:r>
              <a:rPr lang="en-US" dirty="0"/>
              <a:t>(slow down, revise, recycle)</a:t>
            </a:r>
          </a:p>
        </p:txBody>
      </p:sp>
      <p:sp>
        <p:nvSpPr>
          <p:cNvPr id="20" name="Rounded Rectangle 19"/>
          <p:cNvSpPr/>
          <p:nvPr/>
        </p:nvSpPr>
        <p:spPr>
          <a:xfrm>
            <a:off x="7713051" y="4941168"/>
            <a:ext cx="2952328" cy="1008112"/>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dirty="0"/>
              <a:t>Level of support </a:t>
            </a:r>
          </a:p>
          <a:p>
            <a:pPr algn="ctr"/>
            <a:r>
              <a:rPr lang="en-US" dirty="0"/>
              <a:t>(teacher, peers)</a:t>
            </a:r>
          </a:p>
        </p:txBody>
      </p:sp>
      <p:sp>
        <p:nvSpPr>
          <p:cNvPr id="23" name="Rounded Rectangle 22"/>
          <p:cNvSpPr/>
          <p:nvPr/>
        </p:nvSpPr>
        <p:spPr>
          <a:xfrm>
            <a:off x="7400032" y="1340768"/>
            <a:ext cx="3240360" cy="100811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Presentation and access to material</a:t>
            </a:r>
          </a:p>
          <a:p>
            <a:pPr algn="ctr"/>
            <a:r>
              <a:rPr lang="en-US" dirty="0"/>
              <a:t>(multiple channels, handouts)</a:t>
            </a:r>
          </a:p>
        </p:txBody>
      </p:sp>
      <p:cxnSp>
        <p:nvCxnSpPr>
          <p:cNvPr id="6" name="Straight Connector 5"/>
          <p:cNvCxnSpPr>
            <a:stCxn id="3" idx="3"/>
          </p:cNvCxnSpPr>
          <p:nvPr/>
        </p:nvCxnSpPr>
        <p:spPr>
          <a:xfrm>
            <a:off x="4583832" y="1844824"/>
            <a:ext cx="1296144" cy="720080"/>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8" name="Straight Connector 7"/>
          <p:cNvCxnSpPr>
            <a:stCxn id="23" idx="2"/>
          </p:cNvCxnSpPr>
          <p:nvPr/>
        </p:nvCxnSpPr>
        <p:spPr>
          <a:xfrm flipH="1">
            <a:off x="8112224" y="2348880"/>
            <a:ext cx="907988" cy="792088"/>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7896200" y="4005064"/>
            <a:ext cx="504056" cy="864096"/>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flipH="1">
            <a:off x="4727848" y="4221088"/>
            <a:ext cx="1152128" cy="1080120"/>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24" name="Straight Connector 23"/>
          <p:cNvCxnSpPr>
            <a:endCxn id="18" idx="3"/>
          </p:cNvCxnSpPr>
          <p:nvPr/>
        </p:nvCxnSpPr>
        <p:spPr>
          <a:xfrm flipH="1">
            <a:off x="4367808" y="3789040"/>
            <a:ext cx="792088" cy="0"/>
          </a:xfrm>
          <a:prstGeom prst="line">
            <a:avLst/>
          </a:prstGeom>
          <a:ln>
            <a:prstDash val="sysDash"/>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8042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animBg="1"/>
      <p:bldP spid="19" grpId="0" animBg="1"/>
      <p:bldP spid="20"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151784" y="1268760"/>
            <a:ext cx="3672408" cy="3559696"/>
          </a:xfrm>
          <a:prstGeom prst="quadArrow">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indent="0" algn="ctr">
              <a:buNone/>
            </a:pPr>
            <a:r>
              <a:rPr lang="en-US" sz="4000" b="1" dirty="0">
                <a:solidFill>
                  <a:srgbClr val="800000"/>
                </a:solidFill>
              </a:rPr>
              <a:t>D</a:t>
            </a:r>
            <a:r>
              <a:rPr lang="en-US" b="1" dirty="0">
                <a:solidFill>
                  <a:srgbClr val="000000"/>
                </a:solidFill>
              </a:rPr>
              <a:t>ifferentiate</a:t>
            </a:r>
          </a:p>
        </p:txBody>
      </p:sp>
      <p:sp>
        <p:nvSpPr>
          <p:cNvPr id="8" name="Rounded Rectangle 7"/>
          <p:cNvSpPr/>
          <p:nvPr/>
        </p:nvSpPr>
        <p:spPr>
          <a:xfrm>
            <a:off x="4727848" y="404664"/>
            <a:ext cx="2664296" cy="504056"/>
          </a:xfrm>
          <a:prstGeom prst="roundRect">
            <a:avLst/>
          </a:prstGeom>
          <a:solidFill>
            <a:schemeClr val="bg2">
              <a:lumMod val="2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2800" dirty="0">
                <a:ea typeface="ＭＳ 明朝"/>
                <a:cs typeface="Times New Roman"/>
              </a:rPr>
              <a:t>Content</a:t>
            </a:r>
            <a:endParaRPr lang="en-GB" sz="2800" dirty="0">
              <a:ea typeface="ＭＳ 明朝"/>
              <a:cs typeface="Times New Roman"/>
            </a:endParaRPr>
          </a:p>
        </p:txBody>
      </p:sp>
      <p:sp>
        <p:nvSpPr>
          <p:cNvPr id="9" name="Rounded Rectangle 8"/>
          <p:cNvSpPr/>
          <p:nvPr/>
        </p:nvSpPr>
        <p:spPr>
          <a:xfrm>
            <a:off x="4655840" y="5373216"/>
            <a:ext cx="2664296" cy="504056"/>
          </a:xfrm>
          <a:prstGeom prst="roundRect">
            <a:avLst/>
          </a:prstGeom>
          <a:solidFill>
            <a:schemeClr val="bg2">
              <a:lumMod val="2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2800" dirty="0">
                <a:ea typeface="ＭＳ 明朝"/>
                <a:cs typeface="Times New Roman"/>
              </a:rPr>
              <a:t>Environment</a:t>
            </a:r>
            <a:endParaRPr lang="en-GB" sz="2800" dirty="0">
              <a:ea typeface="ＭＳ 明朝"/>
              <a:cs typeface="Times New Roman"/>
            </a:endParaRPr>
          </a:p>
        </p:txBody>
      </p:sp>
      <p:sp>
        <p:nvSpPr>
          <p:cNvPr id="10" name="Rounded Rectangle 9"/>
          <p:cNvSpPr/>
          <p:nvPr/>
        </p:nvSpPr>
        <p:spPr>
          <a:xfrm>
            <a:off x="1703512" y="2636912"/>
            <a:ext cx="2376264" cy="504056"/>
          </a:xfrm>
          <a:prstGeom prst="roundRect">
            <a:avLst/>
          </a:prstGeom>
          <a:solidFill>
            <a:schemeClr val="bg2">
              <a:lumMod val="2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2800" dirty="0">
                <a:ea typeface="ＭＳ 明朝"/>
                <a:cs typeface="Times New Roman"/>
              </a:rPr>
              <a:t>Process</a:t>
            </a:r>
            <a:endParaRPr lang="en-GB" sz="2800" dirty="0">
              <a:ea typeface="ＭＳ 明朝"/>
              <a:cs typeface="Times New Roman"/>
            </a:endParaRPr>
          </a:p>
        </p:txBody>
      </p:sp>
      <p:sp>
        <p:nvSpPr>
          <p:cNvPr id="11" name="Rounded Rectangle 10"/>
          <p:cNvSpPr/>
          <p:nvPr/>
        </p:nvSpPr>
        <p:spPr>
          <a:xfrm>
            <a:off x="8040216" y="2708920"/>
            <a:ext cx="2376264" cy="504056"/>
          </a:xfrm>
          <a:prstGeom prst="roundRect">
            <a:avLst/>
          </a:prstGeom>
          <a:solidFill>
            <a:schemeClr val="bg2">
              <a:lumMod val="2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2800" dirty="0">
                <a:ea typeface="ＭＳ 明朝"/>
                <a:cs typeface="Times New Roman"/>
              </a:rPr>
              <a:t>Product</a:t>
            </a:r>
            <a:endParaRPr lang="en-GB" sz="2800" dirty="0">
              <a:ea typeface="ＭＳ 明朝"/>
              <a:cs typeface="Times New Roman"/>
            </a:endParaRPr>
          </a:p>
        </p:txBody>
      </p:sp>
    </p:spTree>
    <p:extLst>
      <p:ext uri="{BB962C8B-B14F-4D97-AF65-F5344CB8AC3E}">
        <p14:creationId xmlns:p14="http://schemas.microsoft.com/office/powerpoint/2010/main" val="74649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lstStyle/>
          <a:p>
            <a:r>
              <a:rPr lang="en-US" dirty="0">
                <a:latin typeface="Arial" charset="0"/>
                <a:ea typeface="Arial" charset="0"/>
                <a:cs typeface="Arial" charset="0"/>
              </a:rPr>
              <a:t>Differentiation within tasks</a:t>
            </a:r>
          </a:p>
        </p:txBody>
      </p:sp>
      <p:sp>
        <p:nvSpPr>
          <p:cNvPr id="3" name="Content Placeholder 2"/>
          <p:cNvSpPr>
            <a:spLocks noGrp="1"/>
          </p:cNvSpPr>
          <p:nvPr>
            <p:ph idx="1"/>
          </p:nvPr>
        </p:nvSpPr>
        <p:spPr>
          <a:solidFill>
            <a:schemeClr val="bg2"/>
          </a:solidFill>
        </p:spPr>
        <p:txBody>
          <a:bodyPr/>
          <a:lstStyle/>
          <a:p>
            <a:r>
              <a:rPr lang="en-US" dirty="0">
                <a:latin typeface="Arial" charset="0"/>
                <a:ea typeface="Arial" charset="0"/>
                <a:cs typeface="Arial" charset="0"/>
              </a:rPr>
              <a:t>Students complete only odd-numbered questions or specifically selected items </a:t>
            </a:r>
          </a:p>
          <a:p>
            <a:r>
              <a:rPr lang="en-US" dirty="0">
                <a:latin typeface="Arial" charset="0"/>
                <a:ea typeface="Arial" charset="0"/>
                <a:cs typeface="Arial" charset="0"/>
              </a:rPr>
              <a:t>Teacher provides responses to several items and the student completes the rest. </a:t>
            </a:r>
          </a:p>
          <a:p>
            <a:r>
              <a:rPr lang="en-US" dirty="0">
                <a:latin typeface="Arial" charset="0"/>
                <a:ea typeface="Arial" charset="0"/>
                <a:cs typeface="Arial" charset="0"/>
              </a:rPr>
              <a:t>Divide a worksheet into sections and student  does a specific section only</a:t>
            </a:r>
          </a:p>
          <a:p>
            <a:endParaRPr lang="en-US" dirty="0"/>
          </a:p>
        </p:txBody>
      </p:sp>
    </p:spTree>
    <p:extLst>
      <p:ext uri="{BB962C8B-B14F-4D97-AF65-F5344CB8AC3E}">
        <p14:creationId xmlns:p14="http://schemas.microsoft.com/office/powerpoint/2010/main" val="688502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8612" y="274638"/>
            <a:ext cx="10544175" cy="1426170"/>
          </a:xfrm>
          <a:solidFill>
            <a:schemeClr val="bg2"/>
          </a:solidFill>
        </p:spPr>
        <p:txBody>
          <a:bodyPr/>
          <a:lstStyle/>
          <a:p>
            <a:r>
              <a:rPr lang="en-US" dirty="0">
                <a:latin typeface="Arial" charset="0"/>
                <a:ea typeface="Arial" charset="0"/>
                <a:cs typeface="Arial" charset="0"/>
              </a:rPr>
              <a:t>Differentiation across tasks or task types</a:t>
            </a:r>
          </a:p>
        </p:txBody>
      </p:sp>
      <p:sp>
        <p:nvSpPr>
          <p:cNvPr id="3" name="Content Placeholder 2"/>
          <p:cNvSpPr>
            <a:spLocks noGrp="1"/>
          </p:cNvSpPr>
          <p:nvPr>
            <p:ph idx="1"/>
          </p:nvPr>
        </p:nvSpPr>
        <p:spPr>
          <a:xfrm>
            <a:off x="600075" y="2102730"/>
            <a:ext cx="6686550" cy="3921299"/>
          </a:xfrm>
          <a:solidFill>
            <a:schemeClr val="bg2"/>
          </a:solidFill>
        </p:spPr>
        <p:txBody>
          <a:bodyPr/>
          <a:lstStyle/>
          <a:p>
            <a:r>
              <a:rPr lang="en-US" dirty="0">
                <a:latin typeface="Arial" charset="0"/>
                <a:ea typeface="Arial" charset="0"/>
                <a:cs typeface="Arial" charset="0"/>
              </a:rPr>
              <a:t>Students listen to a text instead of/while reading it</a:t>
            </a:r>
          </a:p>
          <a:p>
            <a:r>
              <a:rPr lang="en-US" dirty="0">
                <a:latin typeface="Arial" charset="0"/>
                <a:ea typeface="Arial" charset="0"/>
                <a:cs typeface="Arial" charset="0"/>
              </a:rPr>
              <a:t>Students underline, match, select possible answers rather than writing down the answer</a:t>
            </a:r>
          </a:p>
          <a:p>
            <a:r>
              <a:rPr lang="en-US" dirty="0">
                <a:latin typeface="Arial" charset="0"/>
                <a:ea typeface="Arial" charset="0"/>
                <a:cs typeface="Arial" charset="0"/>
              </a:rPr>
              <a:t>Choice of presentation mode (e.g. spoken, written)</a:t>
            </a:r>
          </a:p>
          <a:p>
            <a:pPr marL="0" indent="0">
              <a:buNone/>
            </a:pPr>
            <a:endParaRPr lang="en-US" dirty="0"/>
          </a:p>
        </p:txBody>
      </p:sp>
      <p:pic>
        <p:nvPicPr>
          <p:cNvPr id="5" name="Picture 4"/>
          <p:cNvPicPr>
            <a:picLocks noChangeAspect="1"/>
          </p:cNvPicPr>
          <p:nvPr/>
        </p:nvPicPr>
        <p:blipFill>
          <a:blip r:embed="rId3"/>
          <a:stretch>
            <a:fillRect/>
          </a:stretch>
        </p:blipFill>
        <p:spPr>
          <a:xfrm>
            <a:off x="7440151" y="2996952"/>
            <a:ext cx="2843807" cy="2132856"/>
          </a:xfrm>
          <a:prstGeom prst="rect">
            <a:avLst/>
          </a:prstGeom>
        </p:spPr>
      </p:pic>
    </p:spTree>
    <p:extLst>
      <p:ext uri="{BB962C8B-B14F-4D97-AF65-F5344CB8AC3E}">
        <p14:creationId xmlns:p14="http://schemas.microsoft.com/office/powerpoint/2010/main" val="1933252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63751" y="620714"/>
            <a:ext cx="4625975" cy="287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1" name="Pictur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30126" y="764704"/>
            <a:ext cx="3863975" cy="2406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diszlexiaszoveg.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524000" y="3573016"/>
            <a:ext cx="812800" cy="812800"/>
          </a:xfrm>
          <a:prstGeom prst="rect">
            <a:avLst/>
          </a:prstGeom>
        </p:spPr>
      </p:pic>
      <p:sp>
        <p:nvSpPr>
          <p:cNvPr id="3" name="TextBox 2"/>
          <p:cNvSpPr txBox="1"/>
          <p:nvPr/>
        </p:nvSpPr>
        <p:spPr>
          <a:xfrm>
            <a:off x="2423592" y="3645024"/>
            <a:ext cx="7992888" cy="3416320"/>
          </a:xfrm>
          <a:prstGeom prst="rect">
            <a:avLst/>
          </a:prstGeom>
          <a:noFill/>
        </p:spPr>
        <p:txBody>
          <a:bodyPr wrap="square" rtlCol="0">
            <a:spAutoFit/>
          </a:bodyPr>
          <a:lstStyle/>
          <a:p>
            <a:r>
              <a:rPr lang="en-US" dirty="0">
                <a:latin typeface="Calibri" charset="0"/>
                <a:ea typeface="ＭＳ Ｐゴシック" charset="0"/>
                <a:cs typeface="ＭＳ Ｐゴシック" charset="0"/>
              </a:rPr>
              <a:t>Dyslexia is like a 100 meter track race. In my lane I have hurdles but no one else does and it is unfair that I am the only one with hurdles. It’s hard. It’s like starting out, the gun shoots and then I take</a:t>
            </a:r>
            <a:r>
              <a:rPr lang="hu-HU" dirty="0">
                <a:latin typeface="Calibri" charset="0"/>
                <a:ea typeface="ＭＳ Ｐゴシック" charset="0"/>
                <a:cs typeface="ＭＳ Ｐゴシック" charset="0"/>
              </a:rPr>
              <a:t> off and start running like my other classmates.Because we have all had the same education how to run, I hit the first hurdle and fall flat on my face</a:t>
            </a:r>
            <a:r>
              <a:rPr lang="en-US" dirty="0">
                <a:latin typeface="Calibri" charset="0"/>
                <a:ea typeface="ＭＳ Ｐゴシック" charset="0"/>
                <a:cs typeface="ＭＳ Ｐゴシック" charset="0"/>
              </a:rPr>
              <a:t>. My parents and teachers are yelling at me at the sidelines, Try harder. The other kids are making it down the track. Okay, pulling myself up, I try running faster and fall even harder after hitting the next hurdle. Then someone takes the time to show me how to run hurdles. I can now catch up with my classmates. The key is that I have to do it differently, the way that works best for me. </a:t>
            </a:r>
          </a:p>
          <a:p>
            <a:endParaRPr lang="en-US" dirty="0">
              <a:latin typeface="Calibri" charset="0"/>
              <a:ea typeface="ＭＳ Ｐゴシック" charset="0"/>
              <a:cs typeface="ＭＳ Ｐゴシック" charset="0"/>
            </a:endParaRPr>
          </a:p>
          <a:p>
            <a:endParaRPr lang="en-US" dirty="0"/>
          </a:p>
        </p:txBody>
      </p:sp>
    </p:spTree>
    <p:extLst>
      <p:ext uri="{BB962C8B-B14F-4D97-AF65-F5344CB8AC3E}">
        <p14:creationId xmlns:p14="http://schemas.microsoft.com/office/powerpoint/2010/main" val="148004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9506" fill="hold"/>
                                        <p:tgtEl>
                                          <p:spTgt spid="2"/>
                                        </p:tgtEl>
                                      </p:cBhvr>
                                    </p:cmd>
                                  </p:childTnLst>
                                </p:cTn>
                              </p:par>
                            </p:childTnLst>
                          </p:cTn>
                        </p:par>
                      </p:childTnLst>
                    </p:cTn>
                  </p:par>
                </p:childTnLst>
              </p:cTn>
              <p:nextCondLst>
                <p:cond evt="onClick" delay="0">
                  <p:tgtEl>
                    <p:spTgt spid="2"/>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30463" y="274638"/>
            <a:ext cx="7780337" cy="1426170"/>
          </a:xfrm>
          <a:solidFill>
            <a:schemeClr val="bg2"/>
          </a:solidFill>
        </p:spPr>
        <p:txBody>
          <a:bodyPr/>
          <a:lstStyle/>
          <a:p>
            <a:r>
              <a:rPr lang="en-US" dirty="0"/>
              <a:t>Multi-sensory teaching methods</a:t>
            </a:r>
          </a:p>
        </p:txBody>
      </p:sp>
      <p:pic>
        <p:nvPicPr>
          <p:cNvPr id="8" name="Content Placeholder 7"/>
          <p:cNvPicPr>
            <a:picLocks noGrp="1" noChangeAspect="1"/>
          </p:cNvPicPr>
          <p:nvPr>
            <p:ph idx="1"/>
          </p:nvPr>
        </p:nvPicPr>
        <p:blipFill>
          <a:blip r:embed="rId3"/>
          <a:srcRect l="827" r="827"/>
          <a:stretch>
            <a:fillRect/>
          </a:stretch>
        </p:blipFill>
        <p:spPr>
          <a:xfrm>
            <a:off x="7464152" y="1916832"/>
            <a:ext cx="2692132" cy="1368698"/>
          </a:xfrm>
        </p:spPr>
      </p:pic>
      <p:sp>
        <p:nvSpPr>
          <p:cNvPr id="6" name="Hexagon 5"/>
          <p:cNvSpPr/>
          <p:nvPr/>
        </p:nvSpPr>
        <p:spPr>
          <a:xfrm>
            <a:off x="4799856" y="2924944"/>
            <a:ext cx="3024336" cy="2304256"/>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a:solidFill>
                  <a:srgbClr val="000099"/>
                </a:solidFill>
              </a:rPr>
              <a:t>Using multiple sensory channels</a:t>
            </a:r>
          </a:p>
        </p:txBody>
      </p:sp>
      <p:pic>
        <p:nvPicPr>
          <p:cNvPr id="9" name="Picture 8"/>
          <p:cNvPicPr>
            <a:picLocks noChangeAspect="1"/>
          </p:cNvPicPr>
          <p:nvPr/>
        </p:nvPicPr>
        <p:blipFill>
          <a:blip r:embed="rId4"/>
          <a:stretch>
            <a:fillRect/>
          </a:stretch>
        </p:blipFill>
        <p:spPr>
          <a:xfrm>
            <a:off x="2639616" y="2132856"/>
            <a:ext cx="1772816" cy="1772816"/>
          </a:xfrm>
          <a:prstGeom prst="rect">
            <a:avLst/>
          </a:prstGeom>
        </p:spPr>
      </p:pic>
      <p:pic>
        <p:nvPicPr>
          <p:cNvPr id="10" name="Picture 9"/>
          <p:cNvPicPr>
            <a:picLocks noChangeAspect="1"/>
          </p:cNvPicPr>
          <p:nvPr/>
        </p:nvPicPr>
        <p:blipFill>
          <a:blip r:embed="rId5"/>
          <a:stretch>
            <a:fillRect/>
          </a:stretch>
        </p:blipFill>
        <p:spPr>
          <a:xfrm>
            <a:off x="8328249" y="3717032"/>
            <a:ext cx="1611593" cy="2348880"/>
          </a:xfrm>
          <a:prstGeom prst="rect">
            <a:avLst/>
          </a:prstGeom>
        </p:spPr>
      </p:pic>
      <p:pic>
        <p:nvPicPr>
          <p:cNvPr id="11" name="Picture 10"/>
          <p:cNvPicPr>
            <a:picLocks noChangeAspect="1"/>
          </p:cNvPicPr>
          <p:nvPr/>
        </p:nvPicPr>
        <p:blipFill>
          <a:blip r:embed="rId6"/>
          <a:stretch>
            <a:fillRect/>
          </a:stretch>
        </p:blipFill>
        <p:spPr>
          <a:xfrm>
            <a:off x="1847529" y="5013177"/>
            <a:ext cx="2311297" cy="1637927"/>
          </a:xfrm>
          <a:prstGeom prst="rect">
            <a:avLst/>
          </a:prstGeom>
        </p:spPr>
      </p:pic>
    </p:spTree>
    <p:extLst>
      <p:ext uri="{BB962C8B-B14F-4D97-AF65-F5344CB8AC3E}">
        <p14:creationId xmlns:p14="http://schemas.microsoft.com/office/powerpoint/2010/main" val="2130780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2913" y="274638"/>
            <a:ext cx="10629900" cy="1426170"/>
          </a:xfrm>
          <a:solidFill>
            <a:schemeClr val="bg2"/>
          </a:solidFill>
        </p:spPr>
        <p:txBody>
          <a:bodyPr/>
          <a:lstStyle/>
          <a:p>
            <a:r>
              <a:rPr lang="en-US" dirty="0">
                <a:latin typeface="Arial" charset="0"/>
                <a:ea typeface="Arial" charset="0"/>
                <a:cs typeface="Arial" charset="0"/>
              </a:rPr>
              <a:t>Components of multi-sensory teaching</a:t>
            </a:r>
          </a:p>
        </p:txBody>
      </p:sp>
      <p:sp>
        <p:nvSpPr>
          <p:cNvPr id="6" name="Hexagon 5"/>
          <p:cNvSpPr/>
          <p:nvPr/>
        </p:nvSpPr>
        <p:spPr>
          <a:xfrm>
            <a:off x="1847528" y="3140968"/>
            <a:ext cx="3024336" cy="230425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Highly structured (from simple to complex)</a:t>
            </a:r>
          </a:p>
        </p:txBody>
      </p:sp>
      <p:sp>
        <p:nvSpPr>
          <p:cNvPr id="12" name="Hexagon 11"/>
          <p:cNvSpPr/>
          <p:nvPr/>
        </p:nvSpPr>
        <p:spPr>
          <a:xfrm>
            <a:off x="4727848" y="1772816"/>
            <a:ext cx="3024336" cy="2304256"/>
          </a:xfrm>
          <a:prstGeom prst="hex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a:t>Small, cumulative steps</a:t>
            </a:r>
          </a:p>
        </p:txBody>
      </p:sp>
      <p:sp>
        <p:nvSpPr>
          <p:cNvPr id="13" name="Hexagon 12"/>
          <p:cNvSpPr/>
          <p:nvPr/>
        </p:nvSpPr>
        <p:spPr>
          <a:xfrm>
            <a:off x="4799856" y="4293096"/>
            <a:ext cx="3024336" cy="2304256"/>
          </a:xfrm>
          <a:prstGeom prst="hex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dirty="0"/>
              <a:t>Frequent revision, practice</a:t>
            </a:r>
          </a:p>
        </p:txBody>
      </p:sp>
      <p:sp>
        <p:nvSpPr>
          <p:cNvPr id="14" name="Hexagon 13"/>
          <p:cNvSpPr/>
          <p:nvPr/>
        </p:nvSpPr>
        <p:spPr>
          <a:xfrm>
            <a:off x="7644160" y="2924944"/>
            <a:ext cx="3024336" cy="2304256"/>
          </a:xfrm>
          <a:prstGeom prst="hex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dirty="0"/>
              <a:t>Direct, explicit teaching</a:t>
            </a:r>
          </a:p>
        </p:txBody>
      </p:sp>
    </p:spTree>
    <p:extLst>
      <p:ext uri="{BB962C8B-B14F-4D97-AF65-F5344CB8AC3E}">
        <p14:creationId xmlns:p14="http://schemas.microsoft.com/office/powerpoint/2010/main" val="489326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Information</a:t>
            </a:r>
          </a:p>
        </p:txBody>
      </p:sp>
      <p:sp>
        <p:nvSpPr>
          <p:cNvPr id="3" name="Content Placeholder 2"/>
          <p:cNvSpPr>
            <a:spLocks noGrp="1"/>
          </p:cNvSpPr>
          <p:nvPr>
            <p:ph idx="1"/>
          </p:nvPr>
        </p:nvSpPr>
        <p:spPr/>
        <p:txBody>
          <a:bodyPr/>
          <a:lstStyle/>
          <a:p>
            <a:pPr>
              <a:buNone/>
            </a:pPr>
            <a:r>
              <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a:cs typeface="Arial"/>
                <a:hlinkClick r:id="rId2"/>
              </a:rPr>
              <a:t>www.dystefl.eu</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a:cs typeface="Arial"/>
            </a:endParaRPr>
          </a:p>
          <a:p>
            <a:pPr>
              <a:buNone/>
            </a:pP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a:cs typeface="Arial"/>
            </a:endParaRPr>
          </a:p>
        </p:txBody>
      </p:sp>
      <p:pic>
        <p:nvPicPr>
          <p:cNvPr id="4" name="Picture 3" descr="dystefl.tiff"/>
          <p:cNvPicPr>
            <a:picLocks noChangeAspect="1"/>
          </p:cNvPicPr>
          <p:nvPr/>
        </p:nvPicPr>
        <p:blipFill>
          <a:blip r:embed="rId3"/>
          <a:stretch>
            <a:fillRect/>
          </a:stretch>
        </p:blipFill>
        <p:spPr>
          <a:xfrm>
            <a:off x="0" y="2557463"/>
            <a:ext cx="4936100" cy="3211512"/>
          </a:xfrm>
          <a:prstGeom prst="rect">
            <a:avLst/>
          </a:prstGeom>
        </p:spPr>
      </p:pic>
      <p:pic>
        <p:nvPicPr>
          <p:cNvPr id="5" name="Picture 4"/>
          <p:cNvPicPr>
            <a:picLocks noChangeAspect="1"/>
          </p:cNvPicPr>
          <p:nvPr/>
        </p:nvPicPr>
        <p:blipFill>
          <a:blip r:embed="rId4"/>
          <a:stretch>
            <a:fillRect/>
          </a:stretch>
        </p:blipFill>
        <p:spPr>
          <a:xfrm>
            <a:off x="5632309" y="1825625"/>
            <a:ext cx="3330087" cy="3579844"/>
          </a:xfrm>
          <a:prstGeom prst="rect">
            <a:avLst/>
          </a:prstGeom>
        </p:spPr>
      </p:pic>
      <p:pic>
        <p:nvPicPr>
          <p:cNvPr id="6" name="Picture 2" descr="he Second Language Learning Processes of Students with Specific Learning Difficulti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19228" y="1825625"/>
            <a:ext cx="2659334" cy="3993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876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10515600" cy="1325563"/>
          </a:xfrm>
        </p:spPr>
        <p:txBody>
          <a:bodyPr/>
          <a:lstStyle/>
          <a:p>
            <a:pPr algn="ctr"/>
            <a:r>
              <a:rPr lang="en-US" dirty="0"/>
              <a:t>RULADA</a:t>
            </a:r>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571750" y="2465387"/>
            <a:ext cx="5851525" cy="3214688"/>
          </a:xfrm>
        </p:spPr>
      </p:pic>
    </p:spTree>
    <p:extLst>
      <p:ext uri="{BB962C8B-B14F-4D97-AF65-F5344CB8AC3E}">
        <p14:creationId xmlns:p14="http://schemas.microsoft.com/office/powerpoint/2010/main" val="193663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524000" y="356659"/>
            <a:ext cx="9144000" cy="523220"/>
          </a:xfrm>
          <a:prstGeom prst="rect">
            <a:avLst/>
          </a:prstGeom>
          <a:solidFill>
            <a:schemeClr val="bg1"/>
          </a:solidFill>
        </p:spPr>
        <p:txBody>
          <a:bodyPr wrap="square" rtlCol="0">
            <a:spAutoFit/>
          </a:bodyPr>
          <a:lstStyle/>
          <a:p>
            <a:pPr algn="ctr"/>
            <a:r>
              <a:rPr lang="en-GB" sz="2800" b="1" dirty="0"/>
              <a:t>Six key elements of inclusive language teaching</a:t>
            </a:r>
          </a:p>
        </p:txBody>
      </p:sp>
      <p:graphicFrame>
        <p:nvGraphicFramePr>
          <p:cNvPr id="2" name="Diagram 1"/>
          <p:cNvGraphicFramePr/>
          <p:nvPr>
            <p:extLst>
              <p:ext uri="{D42A27DB-BD31-4B8C-83A1-F6EECF244321}">
                <p14:modId xmlns:p14="http://schemas.microsoft.com/office/powerpoint/2010/main" val="514793216"/>
              </p:ext>
            </p:extLst>
          </p:nvPr>
        </p:nvGraphicFramePr>
        <p:xfrm>
          <a:off x="1544537" y="1153320"/>
          <a:ext cx="10214075" cy="5675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Content Placeholder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0051" y="2843212"/>
            <a:ext cx="3369322" cy="1851025"/>
          </a:xfrm>
          <a:prstGeom prst="rect">
            <a:avLst/>
          </a:prstGeom>
        </p:spPr>
      </p:pic>
    </p:spTree>
    <p:extLst>
      <p:ext uri="{BB962C8B-B14F-4D97-AF65-F5344CB8AC3E}">
        <p14:creationId xmlns:p14="http://schemas.microsoft.com/office/powerpoint/2010/main" val="1363345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B3949025-FFDB-384F-AE79-8FD7FC7F549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3C33454F-1E53-274E-A17F-F82631EF5B11}"/>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481DD25E-0723-FF47-9B50-BA79B62A018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graphicEl>
                                              <a:dgm id="{5684F407-D030-D248-8C4A-46EDDC27F781}"/>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FE834044-535A-E847-86DB-671967EAB2F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EA771604-D3B9-984E-9630-58290BB5F074}"/>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lvl="0"/>
            <a:r>
              <a:rPr lang="en-US" sz="3600" dirty="0">
                <a:latin typeface="Arial" charset="0"/>
                <a:ea typeface="Arial" charset="0"/>
                <a:cs typeface="Arial" charset="0"/>
              </a:rPr>
              <a:t>What type of learning difficulties are there?</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7981925"/>
              </p:ext>
            </p:extLst>
          </p:nvPr>
        </p:nvGraphicFramePr>
        <p:xfrm>
          <a:off x="1981200" y="1600200"/>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8053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151F7A29-4616-CE4F-B1D0-39709C11D28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B16D567-CF37-DB40-B012-CDF422F9C8F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83079E5D-8797-C741-84E0-4CB5E47D4D1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8155DD6-9718-E54D-ADFB-DEB98BA736B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43C4EB22-A45A-524D-850C-8CD2BB6B7D9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6152" y="29185"/>
            <a:ext cx="10515600" cy="1325563"/>
          </a:xfrm>
        </p:spPr>
        <p:txBody>
          <a:bodyPr/>
          <a:lstStyle/>
          <a:p>
            <a:pPr algn="ctr"/>
            <a:r>
              <a:rPr lang="en-US" dirty="0">
                <a:latin typeface="Arial" charset="0"/>
                <a:ea typeface="Arial" charset="0"/>
                <a:cs typeface="Arial" charset="0"/>
              </a:rPr>
              <a:t>Specific learning difficulties</a:t>
            </a:r>
          </a:p>
        </p:txBody>
      </p:sp>
      <p:sp>
        <p:nvSpPr>
          <p:cNvPr id="4" name="Oval 3"/>
          <p:cNvSpPr/>
          <p:nvPr/>
        </p:nvSpPr>
        <p:spPr>
          <a:xfrm>
            <a:off x="4079776" y="1268760"/>
            <a:ext cx="2160240" cy="151216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Arial" charset="0"/>
                <a:ea typeface="Arial" charset="0"/>
                <a:cs typeface="Arial" charset="0"/>
              </a:rPr>
              <a:t>Dyslexia</a:t>
            </a:r>
          </a:p>
        </p:txBody>
      </p:sp>
      <p:sp>
        <p:nvSpPr>
          <p:cNvPr id="5" name="Oval 4"/>
          <p:cNvSpPr/>
          <p:nvPr/>
        </p:nvSpPr>
        <p:spPr>
          <a:xfrm>
            <a:off x="5663952" y="1340768"/>
            <a:ext cx="2232248" cy="144016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latin typeface="Arial" charset="0"/>
                <a:ea typeface="Arial" charset="0"/>
                <a:cs typeface="Arial" charset="0"/>
              </a:rPr>
              <a:t>Dyscalculia</a:t>
            </a:r>
          </a:p>
        </p:txBody>
      </p:sp>
      <p:sp>
        <p:nvSpPr>
          <p:cNvPr id="6" name="Oval 5"/>
          <p:cNvSpPr/>
          <p:nvPr/>
        </p:nvSpPr>
        <p:spPr>
          <a:xfrm>
            <a:off x="5735960" y="2564904"/>
            <a:ext cx="2160240" cy="1512168"/>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latin typeface="Arial" charset="0"/>
                <a:ea typeface="Arial" charset="0"/>
                <a:cs typeface="Arial" charset="0"/>
              </a:rPr>
              <a:t>Dyspraxia</a:t>
            </a:r>
          </a:p>
        </p:txBody>
      </p:sp>
      <p:sp>
        <p:nvSpPr>
          <p:cNvPr id="7" name="Oval 6"/>
          <p:cNvSpPr/>
          <p:nvPr/>
        </p:nvSpPr>
        <p:spPr>
          <a:xfrm>
            <a:off x="4079776" y="2780928"/>
            <a:ext cx="2160240" cy="151216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solidFill>
                  <a:schemeClr val="tx1"/>
                </a:solidFill>
                <a:latin typeface="Arial" charset="0"/>
                <a:ea typeface="Arial" charset="0"/>
                <a:cs typeface="Arial" charset="0"/>
              </a:rPr>
              <a:t>ADHD</a:t>
            </a:r>
          </a:p>
        </p:txBody>
      </p:sp>
      <p:sp>
        <p:nvSpPr>
          <p:cNvPr id="8" name="Oval 7"/>
          <p:cNvSpPr/>
          <p:nvPr/>
        </p:nvSpPr>
        <p:spPr>
          <a:xfrm>
            <a:off x="2351584" y="1916832"/>
            <a:ext cx="2448272" cy="151216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latin typeface="Arial" charset="0"/>
                <a:ea typeface="Arial" charset="0"/>
                <a:cs typeface="Arial" charset="0"/>
              </a:rPr>
              <a:t>Dysgraphia</a:t>
            </a:r>
          </a:p>
        </p:txBody>
      </p:sp>
      <p:sp>
        <p:nvSpPr>
          <p:cNvPr id="10" name="TextBox 9"/>
          <p:cNvSpPr txBox="1"/>
          <p:nvPr/>
        </p:nvSpPr>
        <p:spPr>
          <a:xfrm>
            <a:off x="1981200" y="4490815"/>
            <a:ext cx="8352928" cy="2246769"/>
          </a:xfrm>
          <a:prstGeom prst="rect">
            <a:avLst/>
          </a:prstGeom>
          <a:solidFill>
            <a:schemeClr val="bg2"/>
          </a:solidFill>
        </p:spPr>
        <p:txBody>
          <a:bodyPr wrap="square" rtlCol="0">
            <a:spAutoFit/>
          </a:bodyPr>
          <a:lstStyle/>
          <a:p>
            <a:pPr marL="457200" indent="-457200">
              <a:buFont typeface="Arial" charset="0"/>
              <a:buChar char="•"/>
            </a:pPr>
            <a:r>
              <a:rPr lang="en-US" sz="2800" dirty="0"/>
              <a:t>Learning difficulties overlap.</a:t>
            </a:r>
          </a:p>
          <a:p>
            <a:pPr marL="457200" indent="-457200">
              <a:buFont typeface="Arial" charset="0"/>
              <a:buChar char="•"/>
            </a:pPr>
            <a:r>
              <a:rPr lang="en-US" sz="2800" dirty="0"/>
              <a:t>Learning difficulties are placed on a continuum: there are no clear cut-off points.</a:t>
            </a:r>
          </a:p>
          <a:p>
            <a:pPr marL="457200" indent="-457200">
              <a:buFont typeface="Arial" charset="0"/>
              <a:buChar char="•"/>
            </a:pPr>
            <a:r>
              <a:rPr lang="en-US" sz="2800" dirty="0"/>
              <a:t>Learning difficulties have different degrees of severity.</a:t>
            </a:r>
          </a:p>
        </p:txBody>
      </p:sp>
    </p:spTree>
    <p:extLst>
      <p:ext uri="{BB962C8B-B14F-4D97-AF65-F5344CB8AC3E}">
        <p14:creationId xmlns:p14="http://schemas.microsoft.com/office/powerpoint/2010/main" val="1440920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Causes of learning difficulties</a:t>
            </a:r>
          </a:p>
        </p:txBody>
      </p:sp>
      <p:graphicFrame>
        <p:nvGraphicFramePr>
          <p:cNvPr id="4" name="Content Placeholder 3"/>
          <p:cNvGraphicFramePr>
            <a:graphicFrameLocks noGrp="1"/>
          </p:cNvGraphicFramePr>
          <p:nvPr>
            <p:ph idx="1"/>
          </p:nvPr>
        </p:nvGraphicFramePr>
        <p:xfrm>
          <a:off x="1981200" y="1600200"/>
          <a:ext cx="82296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54424" y="5207486"/>
            <a:ext cx="1800200" cy="1199665"/>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47529" y="1600200"/>
            <a:ext cx="2046577" cy="1363852"/>
          </a:xfrm>
          <a:prstGeom prst="rect">
            <a:avLst/>
          </a:prstGeom>
        </p:spPr>
      </p:pic>
      <p:pic>
        <p:nvPicPr>
          <p:cNvPr id="7"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436768" y="1713984"/>
            <a:ext cx="1907704" cy="1268325"/>
          </a:xfrm>
          <a:prstGeom prst="rect">
            <a:avLst/>
          </a:prstGeom>
        </p:spPr>
      </p:pic>
      <p:pic>
        <p:nvPicPr>
          <p:cNvPr id="8"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529464" y="5207485"/>
            <a:ext cx="2051720" cy="1397734"/>
          </a:xfrm>
          <a:prstGeom prst="rect">
            <a:avLst/>
          </a:prstGeom>
        </p:spPr>
      </p:pic>
    </p:spTree>
    <p:extLst>
      <p:ext uri="{BB962C8B-B14F-4D97-AF65-F5344CB8AC3E}">
        <p14:creationId xmlns:p14="http://schemas.microsoft.com/office/powerpoint/2010/main" val="109082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63B6EC95-61DB-F24B-B0C6-77A2B97B0C6B}"/>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BBA9E729-51B9-7C40-89D3-9CB9FC41894B}"/>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88B1A1CA-F051-3345-8C3A-4C88E4E9D8B9}"/>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0E5816EE-D081-AF47-AB26-9660E85C11F4}"/>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10295B93-628F-914D-AC91-8F040598794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8CE1F47C-9568-FE4E-8532-A2626343ECF1}"/>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F4ECFA45-9255-E94E-9551-C76D084880CA}"/>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0D643CD6-C14C-634D-8136-5A45FE3B7CFD}"/>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E489EA91-730C-BA48-B99A-9231A6D46F0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Link between first and second language difficulties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48624268"/>
              </p:ext>
            </p:extLst>
          </p:nvPr>
        </p:nvGraphicFramePr>
        <p:xfrm>
          <a:off x="1524000" y="2060848"/>
          <a:ext cx="4283968" cy="3819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6384032" y="3069530"/>
            <a:ext cx="2232248"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dirty="0" err="1">
                <a:latin typeface="Arial" charset="0"/>
                <a:ea typeface="Arial" charset="0"/>
                <a:cs typeface="Arial" charset="0"/>
              </a:rPr>
              <a:t>SpLDs</a:t>
            </a:r>
            <a:endParaRPr lang="en-US" dirty="0">
              <a:latin typeface="Arial" charset="0"/>
              <a:ea typeface="Arial" charset="0"/>
              <a:cs typeface="Arial" charset="0"/>
            </a:endParaRPr>
          </a:p>
        </p:txBody>
      </p:sp>
      <p:sp>
        <p:nvSpPr>
          <p:cNvPr id="5" name="Oval 4"/>
          <p:cNvSpPr/>
          <p:nvPr/>
        </p:nvSpPr>
        <p:spPr>
          <a:xfrm>
            <a:off x="7608168" y="3069530"/>
            <a:ext cx="2232248" cy="1800200"/>
          </a:xfrm>
          <a:prstGeom prst="ellipse">
            <a:avLst/>
          </a:prstGeom>
          <a:solidFill>
            <a:schemeClr val="dk1">
              <a:alpha val="56000"/>
            </a:schemeClr>
          </a:solidFill>
        </p:spPr>
        <p:style>
          <a:lnRef idx="3">
            <a:schemeClr val="lt1"/>
          </a:lnRef>
          <a:fillRef idx="1">
            <a:schemeClr val="dk1"/>
          </a:fillRef>
          <a:effectRef idx="1">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atin typeface="Arial" charset="0"/>
                <a:ea typeface="Arial" charset="0"/>
                <a:cs typeface="Arial" charset="0"/>
              </a:rPr>
              <a:t>L2 learning difficulties</a:t>
            </a:r>
          </a:p>
        </p:txBody>
      </p:sp>
      <p:sp>
        <p:nvSpPr>
          <p:cNvPr id="6" name="TextBox 5"/>
          <p:cNvSpPr txBox="1"/>
          <p:nvPr/>
        </p:nvSpPr>
        <p:spPr>
          <a:xfrm>
            <a:off x="2593268" y="5879976"/>
            <a:ext cx="8229600" cy="923330"/>
          </a:xfrm>
          <a:prstGeom prst="rect">
            <a:avLst/>
          </a:prstGeom>
          <a:solidFill>
            <a:schemeClr val="bg2"/>
          </a:solidFill>
        </p:spPr>
        <p:txBody>
          <a:bodyPr wrap="square" rtlCol="0">
            <a:spAutoFit/>
          </a:bodyPr>
          <a:lstStyle/>
          <a:p>
            <a:pPr marL="285750" indent="-285750">
              <a:buFont typeface="Arial" charset="0"/>
              <a:buChar char="•"/>
            </a:pPr>
            <a:r>
              <a:rPr lang="en-US" dirty="0"/>
              <a:t>Not every student with an </a:t>
            </a:r>
            <a:r>
              <a:rPr lang="en-US" dirty="0" err="1"/>
              <a:t>SpLD</a:t>
            </a:r>
            <a:r>
              <a:rPr lang="en-US" dirty="0"/>
              <a:t> will necessarily have difficulties in L2 learning. </a:t>
            </a:r>
          </a:p>
          <a:p>
            <a:pPr marL="285750" indent="-285750">
              <a:buFont typeface="Arial" charset="0"/>
              <a:buChar char="•"/>
            </a:pPr>
            <a:r>
              <a:rPr lang="en-US" dirty="0"/>
              <a:t>Not everyone who is struggling to learn an L2 has an </a:t>
            </a:r>
            <a:r>
              <a:rPr lang="en-US" dirty="0" err="1"/>
              <a:t>SpLD</a:t>
            </a:r>
            <a:r>
              <a:rPr lang="en-US" dirty="0"/>
              <a:t>.</a:t>
            </a:r>
          </a:p>
          <a:p>
            <a:endParaRPr lang="en-US" dirty="0"/>
          </a:p>
        </p:txBody>
      </p:sp>
    </p:spTree>
    <p:extLst>
      <p:ext uri="{BB962C8B-B14F-4D97-AF65-F5344CB8AC3E}">
        <p14:creationId xmlns:p14="http://schemas.microsoft.com/office/powerpoint/2010/main" val="93086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ea typeface="Arial" charset="0"/>
                <a:cs typeface="Arial" charset="0"/>
              </a:rPr>
              <a:t>Reading difficulties in L2</a:t>
            </a:r>
          </a:p>
        </p:txBody>
      </p:sp>
      <p:graphicFrame>
        <p:nvGraphicFramePr>
          <p:cNvPr id="5" name="Content Placeholder 4"/>
          <p:cNvGraphicFramePr>
            <a:graphicFrameLocks noGrp="1"/>
          </p:cNvGraphicFramePr>
          <p:nvPr>
            <p:ph idx="1"/>
          </p:nvPr>
        </p:nvGraphicFramePr>
        <p:xfrm>
          <a:off x="1966913" y="1443037"/>
          <a:ext cx="8229600" cy="348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6056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134D439E-5A07-2F41-ADEA-C5D4AB63134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71EBED3D-4759-AF48-96EC-51AAE7C28EB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AD347C2F-1AE9-A645-B202-6DD07EC40A0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6356FA7B-0211-0147-AC66-F2331C037CD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6538</TotalTime>
  <Words>1324</Words>
  <Application>Microsoft Office PowerPoint</Application>
  <PresentationFormat>Widescreen</PresentationFormat>
  <Paragraphs>183</Paragraphs>
  <Slides>22</Slides>
  <Notes>15</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Garamond</vt:lpstr>
      <vt:lpstr>Office Theme</vt:lpstr>
      <vt:lpstr>Methodological considerations for teaching languages to dyslexic students</vt:lpstr>
      <vt:lpstr>PowerPoint Presentation</vt:lpstr>
      <vt:lpstr>RULADA</vt:lpstr>
      <vt:lpstr>PowerPoint Presentation</vt:lpstr>
      <vt:lpstr>What type of learning difficulties are there? </vt:lpstr>
      <vt:lpstr>Specific learning difficulties</vt:lpstr>
      <vt:lpstr>Causes of learning difficulties</vt:lpstr>
      <vt:lpstr>Link between first and second language difficulties</vt:lpstr>
      <vt:lpstr>Reading difficulties in L2</vt:lpstr>
      <vt:lpstr>Writing difficulties in L2</vt:lpstr>
      <vt:lpstr>Difficulties with  L2 listening and speaking</vt:lpstr>
      <vt:lpstr>Difficulties with  L2 vocabulary</vt:lpstr>
      <vt:lpstr>PowerPoint Presentation</vt:lpstr>
      <vt:lpstr>Learning strategies</vt:lpstr>
      <vt:lpstr>Memory techniques</vt:lpstr>
      <vt:lpstr>PowerPoint Presentation</vt:lpstr>
      <vt:lpstr>PowerPoint Presentation</vt:lpstr>
      <vt:lpstr>Differentiation within tasks</vt:lpstr>
      <vt:lpstr>Differentiation across tasks or task types</vt:lpstr>
      <vt:lpstr>Multi-sensory teaching methods</vt:lpstr>
      <vt:lpstr>Components of multi-sensory teaching</vt:lpstr>
      <vt:lpstr>More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language learning processes of students with specific learning difficulties</dc:title>
  <dc:creator>Kormos, Judit</dc:creator>
  <cp:lastModifiedBy>Ted Bailey</cp:lastModifiedBy>
  <cp:revision>90</cp:revision>
  <dcterms:created xsi:type="dcterms:W3CDTF">2017-06-10T12:51:22Z</dcterms:created>
  <dcterms:modified xsi:type="dcterms:W3CDTF">2021-01-22T20:38:20Z</dcterms:modified>
</cp:coreProperties>
</file>